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6" r:id="rId3"/>
    <p:sldId id="259" r:id="rId4"/>
    <p:sldId id="263" r:id="rId5"/>
    <p:sldId id="258" r:id="rId6"/>
    <p:sldId id="260" r:id="rId7"/>
    <p:sldId id="273" r:id="rId8"/>
    <p:sldId id="261" r:id="rId9"/>
    <p:sldId id="267" r:id="rId10"/>
    <p:sldId id="277" r:id="rId11"/>
    <p:sldId id="268" r:id="rId12"/>
    <p:sldId id="269" r:id="rId13"/>
    <p:sldId id="270" r:id="rId14"/>
    <p:sldId id="278" r:id="rId15"/>
    <p:sldId id="271" r:id="rId16"/>
    <p:sldId id="265" r:id="rId17"/>
    <p:sldId id="264" r:id="rId18"/>
    <p:sldId id="279" r:id="rId19"/>
    <p:sldId id="257" r:id="rId20"/>
    <p:sldId id="262" r:id="rId21"/>
    <p:sldId id="274" r:id="rId22"/>
    <p:sldId id="275" r:id="rId23"/>
  </p:sldIdLst>
  <p:sldSz cx="12192000" cy="6858000"/>
  <p:notesSz cx="7010400" cy="92964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707" autoAdjust="0"/>
  </p:normalViewPr>
  <p:slideViewPr>
    <p:cSldViewPr snapToGrid="0">
      <p:cViewPr varScale="1">
        <p:scale>
          <a:sx n="104" d="100"/>
          <a:sy n="104" d="100"/>
        </p:scale>
        <p:origin x="7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97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9625E-CC5A-4503-8474-E89DD1CD1E4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05172F8-BD05-4A42-A8A5-D939B76108F7}">
      <dgm:prSet phldrT="[Text]" custT="1"/>
      <dgm:spPr/>
      <dgm:t>
        <a:bodyPr/>
        <a:lstStyle/>
        <a:p>
          <a:r>
            <a:rPr lang="en-US" sz="2800" dirty="0"/>
            <a:t>You as a teacher</a:t>
          </a:r>
        </a:p>
      </dgm:t>
    </dgm:pt>
    <dgm:pt modelId="{CE24C0E5-18EE-4AA9-B714-27B92765A9CC}" type="parTrans" cxnId="{59B99892-B6BE-44AD-8269-C85C620F41D4}">
      <dgm:prSet/>
      <dgm:spPr/>
      <dgm:t>
        <a:bodyPr/>
        <a:lstStyle/>
        <a:p>
          <a:endParaRPr lang="en-US"/>
        </a:p>
      </dgm:t>
    </dgm:pt>
    <dgm:pt modelId="{EAA6892E-B800-4CA4-BB60-1A710A58DF12}" type="sibTrans" cxnId="{59B99892-B6BE-44AD-8269-C85C620F41D4}">
      <dgm:prSet/>
      <dgm:spPr/>
      <dgm:t>
        <a:bodyPr/>
        <a:lstStyle/>
        <a:p>
          <a:endParaRPr lang="en-US"/>
        </a:p>
      </dgm:t>
    </dgm:pt>
    <dgm:pt modelId="{CA354E56-295D-4F38-AEEB-529AF4DF5421}">
      <dgm:prSet phldrT="[Text]" custT="1"/>
      <dgm:spPr/>
      <dgm:t>
        <a:bodyPr/>
        <a:lstStyle/>
        <a:p>
          <a:r>
            <a:rPr lang="en-US" sz="2800" dirty="0"/>
            <a:t>Promotes the reputation of </a:t>
          </a:r>
          <a:r>
            <a:rPr lang="en-US" sz="2800"/>
            <a:t>your institution </a:t>
          </a:r>
          <a:endParaRPr lang="en-US" sz="2800" dirty="0"/>
        </a:p>
      </dgm:t>
    </dgm:pt>
    <dgm:pt modelId="{6E3CB707-0A8E-4EDB-A78A-ABFAA7FAAD67}" type="parTrans" cxnId="{02648108-7E57-402E-AA22-9F227A8DB923}">
      <dgm:prSet/>
      <dgm:spPr/>
      <dgm:t>
        <a:bodyPr/>
        <a:lstStyle/>
        <a:p>
          <a:endParaRPr lang="en-US"/>
        </a:p>
      </dgm:t>
    </dgm:pt>
    <dgm:pt modelId="{17F726BC-0E79-46B8-8738-5EBB06A42DCB}" type="sibTrans" cxnId="{02648108-7E57-402E-AA22-9F227A8DB923}">
      <dgm:prSet/>
      <dgm:spPr/>
      <dgm:t>
        <a:bodyPr/>
        <a:lstStyle/>
        <a:p>
          <a:endParaRPr lang="en-US"/>
        </a:p>
      </dgm:t>
    </dgm:pt>
    <dgm:pt modelId="{5E269009-20E9-4A9F-B9F7-B0D4A9BA764B}">
      <dgm:prSet phldrT="[Text]" custT="1"/>
      <dgm:spPr/>
      <dgm:t>
        <a:bodyPr/>
        <a:lstStyle/>
        <a:p>
          <a:r>
            <a:rPr lang="en-US" sz="2800" dirty="0"/>
            <a:t>Enhances the teaching  of your discipline</a:t>
          </a:r>
        </a:p>
      </dgm:t>
    </dgm:pt>
    <dgm:pt modelId="{4B8E8114-3DA2-4E02-8A1E-F9E9131F4BF9}" type="parTrans" cxnId="{7CD5426E-3D4A-401E-A570-4D55F8EFB200}">
      <dgm:prSet/>
      <dgm:spPr/>
      <dgm:t>
        <a:bodyPr/>
        <a:lstStyle/>
        <a:p>
          <a:endParaRPr lang="en-US"/>
        </a:p>
      </dgm:t>
    </dgm:pt>
    <dgm:pt modelId="{2D80C6ED-E5ED-40C4-B3A7-9CFB5ECD3B31}" type="sibTrans" cxnId="{7CD5426E-3D4A-401E-A570-4D55F8EFB200}">
      <dgm:prSet/>
      <dgm:spPr/>
      <dgm:t>
        <a:bodyPr/>
        <a:lstStyle/>
        <a:p>
          <a:endParaRPr lang="en-US"/>
        </a:p>
      </dgm:t>
    </dgm:pt>
    <dgm:pt modelId="{272D81AE-AAC9-4019-89CE-FC2CE94B59B7}" type="pres">
      <dgm:prSet presAssocID="{BE59625E-CC5A-4503-8474-E89DD1CD1E4D}" presName="compositeShape" presStyleCnt="0">
        <dgm:presLayoutVars>
          <dgm:dir/>
          <dgm:resizeHandles/>
        </dgm:presLayoutVars>
      </dgm:prSet>
      <dgm:spPr/>
    </dgm:pt>
    <dgm:pt modelId="{F71649F9-930F-4AC5-A9EE-B63A1C136D97}" type="pres">
      <dgm:prSet presAssocID="{BE59625E-CC5A-4503-8474-E89DD1CD1E4D}" presName="pyramid" presStyleLbl="node1" presStyleIdx="0" presStyleCnt="1"/>
      <dgm:spPr/>
    </dgm:pt>
    <dgm:pt modelId="{40421B64-BED7-472C-B7FF-2564B41FE0ED}" type="pres">
      <dgm:prSet presAssocID="{BE59625E-CC5A-4503-8474-E89DD1CD1E4D}" presName="theList" presStyleCnt="0"/>
      <dgm:spPr/>
    </dgm:pt>
    <dgm:pt modelId="{F778EC61-E039-4E93-96C3-F9288D9693DF}" type="pres">
      <dgm:prSet presAssocID="{605172F8-BD05-4A42-A8A5-D939B76108F7}" presName="aNode" presStyleLbl="fgAcc1" presStyleIdx="0" presStyleCnt="3">
        <dgm:presLayoutVars>
          <dgm:bulletEnabled val="1"/>
        </dgm:presLayoutVars>
      </dgm:prSet>
      <dgm:spPr/>
    </dgm:pt>
    <dgm:pt modelId="{C983FB6A-1CFE-45F4-834D-2236F6134934}" type="pres">
      <dgm:prSet presAssocID="{605172F8-BD05-4A42-A8A5-D939B76108F7}" presName="aSpace" presStyleCnt="0"/>
      <dgm:spPr/>
    </dgm:pt>
    <dgm:pt modelId="{5B32D407-1997-4545-BC32-289F10A397D1}" type="pres">
      <dgm:prSet presAssocID="{CA354E56-295D-4F38-AEEB-529AF4DF5421}" presName="aNode" presStyleLbl="fgAcc1" presStyleIdx="1" presStyleCnt="3">
        <dgm:presLayoutVars>
          <dgm:bulletEnabled val="1"/>
        </dgm:presLayoutVars>
      </dgm:prSet>
      <dgm:spPr/>
    </dgm:pt>
    <dgm:pt modelId="{EFBB3A80-4C0F-4C4D-8E9F-4CC618C7A40A}" type="pres">
      <dgm:prSet presAssocID="{CA354E56-295D-4F38-AEEB-529AF4DF5421}" presName="aSpace" presStyleCnt="0"/>
      <dgm:spPr/>
    </dgm:pt>
    <dgm:pt modelId="{C3A7B666-9561-4D1F-8B68-962433468659}" type="pres">
      <dgm:prSet presAssocID="{5E269009-20E9-4A9F-B9F7-B0D4A9BA764B}" presName="aNode" presStyleLbl="fgAcc1" presStyleIdx="2" presStyleCnt="3">
        <dgm:presLayoutVars>
          <dgm:bulletEnabled val="1"/>
        </dgm:presLayoutVars>
      </dgm:prSet>
      <dgm:spPr/>
    </dgm:pt>
    <dgm:pt modelId="{908A592B-9B4E-49C1-A50E-96DC4DFB47AA}" type="pres">
      <dgm:prSet presAssocID="{5E269009-20E9-4A9F-B9F7-B0D4A9BA764B}" presName="aSpace" presStyleCnt="0"/>
      <dgm:spPr/>
    </dgm:pt>
  </dgm:ptLst>
  <dgm:cxnLst>
    <dgm:cxn modelId="{02648108-7E57-402E-AA22-9F227A8DB923}" srcId="{BE59625E-CC5A-4503-8474-E89DD1CD1E4D}" destId="{CA354E56-295D-4F38-AEEB-529AF4DF5421}" srcOrd="1" destOrd="0" parTransId="{6E3CB707-0A8E-4EDB-A78A-ABFAA7FAAD67}" sibTransId="{17F726BC-0E79-46B8-8738-5EBB06A42DCB}"/>
    <dgm:cxn modelId="{EE8D5E4A-A786-4C26-AFF6-6D461389715A}" type="presOf" srcId="{605172F8-BD05-4A42-A8A5-D939B76108F7}" destId="{F778EC61-E039-4E93-96C3-F9288D9693DF}" srcOrd="0" destOrd="0" presId="urn:microsoft.com/office/officeart/2005/8/layout/pyramid2"/>
    <dgm:cxn modelId="{7CD5426E-3D4A-401E-A570-4D55F8EFB200}" srcId="{BE59625E-CC5A-4503-8474-E89DD1CD1E4D}" destId="{5E269009-20E9-4A9F-B9F7-B0D4A9BA764B}" srcOrd="2" destOrd="0" parTransId="{4B8E8114-3DA2-4E02-8A1E-F9E9131F4BF9}" sibTransId="{2D80C6ED-E5ED-40C4-B3A7-9CFB5ECD3B31}"/>
    <dgm:cxn modelId="{59B99892-B6BE-44AD-8269-C85C620F41D4}" srcId="{BE59625E-CC5A-4503-8474-E89DD1CD1E4D}" destId="{605172F8-BD05-4A42-A8A5-D939B76108F7}" srcOrd="0" destOrd="0" parTransId="{CE24C0E5-18EE-4AA9-B714-27B92765A9CC}" sibTransId="{EAA6892E-B800-4CA4-BB60-1A710A58DF12}"/>
    <dgm:cxn modelId="{8F0F3899-B583-4FF1-8F92-C6601B07579C}" type="presOf" srcId="{BE59625E-CC5A-4503-8474-E89DD1CD1E4D}" destId="{272D81AE-AAC9-4019-89CE-FC2CE94B59B7}" srcOrd="0" destOrd="0" presId="urn:microsoft.com/office/officeart/2005/8/layout/pyramid2"/>
    <dgm:cxn modelId="{9D1089BB-8ACB-454E-B58F-4AFDBCFA6728}" type="presOf" srcId="{5E269009-20E9-4A9F-B9F7-B0D4A9BA764B}" destId="{C3A7B666-9561-4D1F-8B68-962433468659}" srcOrd="0" destOrd="0" presId="urn:microsoft.com/office/officeart/2005/8/layout/pyramid2"/>
    <dgm:cxn modelId="{C304E1C6-663A-420F-90B7-EB8FD27E5548}" type="presOf" srcId="{CA354E56-295D-4F38-AEEB-529AF4DF5421}" destId="{5B32D407-1997-4545-BC32-289F10A397D1}" srcOrd="0" destOrd="0" presId="urn:microsoft.com/office/officeart/2005/8/layout/pyramid2"/>
    <dgm:cxn modelId="{6FAA5763-AF3A-4A9B-A6C4-C9DB423A0D4C}" type="presParOf" srcId="{272D81AE-AAC9-4019-89CE-FC2CE94B59B7}" destId="{F71649F9-930F-4AC5-A9EE-B63A1C136D97}" srcOrd="0" destOrd="0" presId="urn:microsoft.com/office/officeart/2005/8/layout/pyramid2"/>
    <dgm:cxn modelId="{D5CCD431-3E23-409D-86EC-3F4D54AB2D30}" type="presParOf" srcId="{272D81AE-AAC9-4019-89CE-FC2CE94B59B7}" destId="{40421B64-BED7-472C-B7FF-2564B41FE0ED}" srcOrd="1" destOrd="0" presId="urn:microsoft.com/office/officeart/2005/8/layout/pyramid2"/>
    <dgm:cxn modelId="{3E9DBE0D-8102-4F10-B7D0-F42CD8183B92}" type="presParOf" srcId="{40421B64-BED7-472C-B7FF-2564B41FE0ED}" destId="{F778EC61-E039-4E93-96C3-F9288D9693DF}" srcOrd="0" destOrd="0" presId="urn:microsoft.com/office/officeart/2005/8/layout/pyramid2"/>
    <dgm:cxn modelId="{0926FC75-975C-4923-B346-F94CC1161684}" type="presParOf" srcId="{40421B64-BED7-472C-B7FF-2564B41FE0ED}" destId="{C983FB6A-1CFE-45F4-834D-2236F6134934}" srcOrd="1" destOrd="0" presId="urn:microsoft.com/office/officeart/2005/8/layout/pyramid2"/>
    <dgm:cxn modelId="{777C72ED-9064-4198-85F0-A47868F577BE}" type="presParOf" srcId="{40421B64-BED7-472C-B7FF-2564B41FE0ED}" destId="{5B32D407-1997-4545-BC32-289F10A397D1}" srcOrd="2" destOrd="0" presId="urn:microsoft.com/office/officeart/2005/8/layout/pyramid2"/>
    <dgm:cxn modelId="{306238EA-2A1D-4D1B-ABEB-A39755DACFE5}" type="presParOf" srcId="{40421B64-BED7-472C-B7FF-2564B41FE0ED}" destId="{EFBB3A80-4C0F-4C4D-8E9F-4CC618C7A40A}" srcOrd="3" destOrd="0" presId="urn:microsoft.com/office/officeart/2005/8/layout/pyramid2"/>
    <dgm:cxn modelId="{BBE90D29-E61F-4B25-B4BD-CB22FCFEC3EF}" type="presParOf" srcId="{40421B64-BED7-472C-B7FF-2564B41FE0ED}" destId="{C3A7B666-9561-4D1F-8B68-962433468659}" srcOrd="4" destOrd="0" presId="urn:microsoft.com/office/officeart/2005/8/layout/pyramid2"/>
    <dgm:cxn modelId="{4C4479F1-F510-4242-A3E5-D47DEA39340F}" type="presParOf" srcId="{40421B64-BED7-472C-B7FF-2564B41FE0ED}" destId="{908A592B-9B4E-49C1-A50E-96DC4DFB47A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FC9212-7637-47EB-B43F-4475F44C201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C08958-D609-4FE2-9FB8-5EDA0E2DD014}">
      <dgm:prSet custT="1"/>
      <dgm:spPr/>
      <dgm:t>
        <a:bodyPr/>
        <a:lstStyle/>
        <a:p>
          <a:pPr rtl="0"/>
          <a:r>
            <a:rPr lang="en-US" sz="2800" dirty="0"/>
            <a:t>Does not provide enough evidence that real change occurred</a:t>
          </a:r>
        </a:p>
      </dgm:t>
    </dgm:pt>
    <dgm:pt modelId="{5001FEBE-0987-4556-8E94-E2196969D1E0}" type="parTrans" cxnId="{66F11DD9-4C56-4CAA-8328-FE9195FA9D1B}">
      <dgm:prSet/>
      <dgm:spPr/>
      <dgm:t>
        <a:bodyPr/>
        <a:lstStyle/>
        <a:p>
          <a:endParaRPr lang="en-US"/>
        </a:p>
      </dgm:t>
    </dgm:pt>
    <dgm:pt modelId="{A0266020-1662-4FAB-B91D-07FF94C91AA9}" type="sibTrans" cxnId="{66F11DD9-4C56-4CAA-8328-FE9195FA9D1B}">
      <dgm:prSet/>
      <dgm:spPr/>
      <dgm:t>
        <a:bodyPr/>
        <a:lstStyle/>
        <a:p>
          <a:endParaRPr lang="en-US"/>
        </a:p>
      </dgm:t>
    </dgm:pt>
    <dgm:pt modelId="{AE09BDEC-1736-4C19-8054-3C63384670E8}">
      <dgm:prSet custT="1"/>
      <dgm:spPr/>
      <dgm:t>
        <a:bodyPr/>
        <a:lstStyle/>
        <a:p>
          <a:pPr rtl="0"/>
          <a:r>
            <a:rPr lang="en-US" sz="2800" dirty="0"/>
            <a:t>Instead of assessment, analysis make statement that teacher/ students preferred new approach</a:t>
          </a:r>
        </a:p>
      </dgm:t>
    </dgm:pt>
    <dgm:pt modelId="{297CAFFF-5314-4B5A-890A-4A711FD1390F}" type="parTrans" cxnId="{61E3A9CA-965C-403E-BB93-C3CC118DA54C}">
      <dgm:prSet/>
      <dgm:spPr/>
      <dgm:t>
        <a:bodyPr/>
        <a:lstStyle/>
        <a:p>
          <a:endParaRPr lang="en-US"/>
        </a:p>
      </dgm:t>
    </dgm:pt>
    <dgm:pt modelId="{E21C8BF3-DD74-4FB7-A008-E7C42A2E8317}" type="sibTrans" cxnId="{61E3A9CA-965C-403E-BB93-C3CC118DA54C}">
      <dgm:prSet/>
      <dgm:spPr/>
      <dgm:t>
        <a:bodyPr/>
        <a:lstStyle/>
        <a:p>
          <a:endParaRPr lang="en-US"/>
        </a:p>
      </dgm:t>
    </dgm:pt>
    <dgm:pt modelId="{9C425ED0-85E5-4937-B073-C723A186DFB8}">
      <dgm:prSet custT="1"/>
      <dgm:spPr/>
      <dgm:t>
        <a:bodyPr/>
        <a:lstStyle/>
        <a:p>
          <a:pPr rtl="0"/>
          <a:r>
            <a:rPr lang="en-US" sz="2800" dirty="0"/>
            <a:t>Does not consider alternative solutions, explanations</a:t>
          </a:r>
        </a:p>
      </dgm:t>
    </dgm:pt>
    <dgm:pt modelId="{096A7DBA-A4F1-4416-B917-3CFBC0621261}" type="sibTrans" cxnId="{EEC6E033-E88B-4277-90F3-5DFA4D107311}">
      <dgm:prSet/>
      <dgm:spPr/>
      <dgm:t>
        <a:bodyPr/>
        <a:lstStyle/>
        <a:p>
          <a:endParaRPr lang="en-US"/>
        </a:p>
      </dgm:t>
    </dgm:pt>
    <dgm:pt modelId="{9E0D6342-2E99-4063-B928-FE740D5D7A8A}" type="parTrans" cxnId="{EEC6E033-E88B-4277-90F3-5DFA4D107311}">
      <dgm:prSet/>
      <dgm:spPr/>
      <dgm:t>
        <a:bodyPr/>
        <a:lstStyle/>
        <a:p>
          <a:endParaRPr lang="en-US"/>
        </a:p>
      </dgm:t>
    </dgm:pt>
    <dgm:pt modelId="{4E4166AB-E2B6-498B-ACE7-452BD11C61C7}">
      <dgm:prSet custT="1"/>
      <dgm:spPr/>
      <dgm:t>
        <a:bodyPr/>
        <a:lstStyle/>
        <a:p>
          <a:pPr rtl="0"/>
          <a:r>
            <a:rPr lang="en-US" sz="2800" dirty="0"/>
            <a:t>Does not cite relevant literature</a:t>
          </a:r>
        </a:p>
      </dgm:t>
    </dgm:pt>
    <dgm:pt modelId="{0A588DB7-C422-460B-BBDF-0D2D7B5D22FE}" type="sibTrans" cxnId="{D2917028-41AF-4A6A-971C-D1C5D71796CD}">
      <dgm:prSet/>
      <dgm:spPr/>
      <dgm:t>
        <a:bodyPr/>
        <a:lstStyle/>
        <a:p>
          <a:endParaRPr lang="en-US"/>
        </a:p>
      </dgm:t>
    </dgm:pt>
    <dgm:pt modelId="{78FA6085-D6FD-4927-9AD5-464DD453BD22}" type="parTrans" cxnId="{D2917028-41AF-4A6A-971C-D1C5D71796CD}">
      <dgm:prSet/>
      <dgm:spPr/>
      <dgm:t>
        <a:bodyPr/>
        <a:lstStyle/>
        <a:p>
          <a:endParaRPr lang="en-US"/>
        </a:p>
      </dgm:t>
    </dgm:pt>
    <dgm:pt modelId="{00C7A0D9-5A18-48C0-8183-F714B5078B2C}">
      <dgm:prSet custT="1"/>
      <dgm:spPr/>
      <dgm:t>
        <a:bodyPr/>
        <a:lstStyle/>
        <a:p>
          <a:pPr rtl="0"/>
          <a:r>
            <a:rPr lang="en-US" sz="2800" dirty="0"/>
            <a:t>Does not give baseline data</a:t>
          </a:r>
        </a:p>
      </dgm:t>
    </dgm:pt>
    <dgm:pt modelId="{A3AC5F23-7FF0-4E3D-85AF-146F69528E0A}" type="sibTrans" cxnId="{81F4302C-377E-44B9-9DE5-68FD49D47CE1}">
      <dgm:prSet/>
      <dgm:spPr/>
      <dgm:t>
        <a:bodyPr/>
        <a:lstStyle/>
        <a:p>
          <a:endParaRPr lang="en-US"/>
        </a:p>
      </dgm:t>
    </dgm:pt>
    <dgm:pt modelId="{29B437BF-F22A-4D0E-B758-5EBD228DBA07}" type="parTrans" cxnId="{81F4302C-377E-44B9-9DE5-68FD49D47CE1}">
      <dgm:prSet/>
      <dgm:spPr/>
      <dgm:t>
        <a:bodyPr/>
        <a:lstStyle/>
        <a:p>
          <a:endParaRPr lang="en-US"/>
        </a:p>
      </dgm:t>
    </dgm:pt>
    <dgm:pt modelId="{45CB6AF8-66BA-40EE-8BF8-E589FB8C86B5}" type="pres">
      <dgm:prSet presAssocID="{8EFC9212-7637-47EB-B43F-4475F44C201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D8312B0-DF78-4C2C-8FC4-3E72CA6B111E}" type="pres">
      <dgm:prSet presAssocID="{00C7A0D9-5A18-48C0-8183-F714B5078B2C}" presName="circle1" presStyleLbl="node1" presStyleIdx="0" presStyleCnt="5"/>
      <dgm:spPr/>
    </dgm:pt>
    <dgm:pt modelId="{F413FD19-9938-4FE0-8DC9-A2BF5EBF1C86}" type="pres">
      <dgm:prSet presAssocID="{00C7A0D9-5A18-48C0-8183-F714B5078B2C}" presName="space" presStyleCnt="0"/>
      <dgm:spPr/>
    </dgm:pt>
    <dgm:pt modelId="{49365ED7-08D0-400D-8515-C21239F91B7D}" type="pres">
      <dgm:prSet presAssocID="{00C7A0D9-5A18-48C0-8183-F714B5078B2C}" presName="rect1" presStyleLbl="alignAcc1" presStyleIdx="0" presStyleCnt="5"/>
      <dgm:spPr/>
    </dgm:pt>
    <dgm:pt modelId="{C699BC5E-2D14-49E9-9AEA-25AB831B5044}" type="pres">
      <dgm:prSet presAssocID="{4E4166AB-E2B6-498B-ACE7-452BD11C61C7}" presName="vertSpace2" presStyleLbl="node1" presStyleIdx="0" presStyleCnt="5"/>
      <dgm:spPr/>
    </dgm:pt>
    <dgm:pt modelId="{276F196F-ECCC-41DD-898A-350A5CE7F23E}" type="pres">
      <dgm:prSet presAssocID="{4E4166AB-E2B6-498B-ACE7-452BD11C61C7}" presName="circle2" presStyleLbl="node1" presStyleIdx="1" presStyleCnt="5"/>
      <dgm:spPr/>
    </dgm:pt>
    <dgm:pt modelId="{59CA6026-B1C6-4516-B263-FDD6A8D244D0}" type="pres">
      <dgm:prSet presAssocID="{4E4166AB-E2B6-498B-ACE7-452BD11C61C7}" presName="rect2" presStyleLbl="alignAcc1" presStyleIdx="1" presStyleCnt="5"/>
      <dgm:spPr/>
    </dgm:pt>
    <dgm:pt modelId="{43004910-B10B-4961-9044-4000B19D2F96}" type="pres">
      <dgm:prSet presAssocID="{9C425ED0-85E5-4937-B073-C723A186DFB8}" presName="vertSpace3" presStyleLbl="node1" presStyleIdx="1" presStyleCnt="5"/>
      <dgm:spPr/>
    </dgm:pt>
    <dgm:pt modelId="{FBDCCE60-278E-4A10-AE54-D37C766EF103}" type="pres">
      <dgm:prSet presAssocID="{9C425ED0-85E5-4937-B073-C723A186DFB8}" presName="circle3" presStyleLbl="node1" presStyleIdx="2" presStyleCnt="5"/>
      <dgm:spPr/>
    </dgm:pt>
    <dgm:pt modelId="{7510CB92-D375-49D1-991A-13A57C4BFF28}" type="pres">
      <dgm:prSet presAssocID="{9C425ED0-85E5-4937-B073-C723A186DFB8}" presName="rect3" presStyleLbl="alignAcc1" presStyleIdx="2" presStyleCnt="5"/>
      <dgm:spPr/>
    </dgm:pt>
    <dgm:pt modelId="{42108F8B-930A-4435-BC8C-05D0C78C5564}" type="pres">
      <dgm:prSet presAssocID="{04C08958-D609-4FE2-9FB8-5EDA0E2DD014}" presName="vertSpace4" presStyleLbl="node1" presStyleIdx="2" presStyleCnt="5"/>
      <dgm:spPr/>
    </dgm:pt>
    <dgm:pt modelId="{034B9CD2-59E4-4DBD-B65C-AA04A9BDDE4B}" type="pres">
      <dgm:prSet presAssocID="{04C08958-D609-4FE2-9FB8-5EDA0E2DD014}" presName="circle4" presStyleLbl="node1" presStyleIdx="3" presStyleCnt="5"/>
      <dgm:spPr/>
    </dgm:pt>
    <dgm:pt modelId="{31571FC3-CF6C-4FA3-AE7F-CF343F2F53B5}" type="pres">
      <dgm:prSet presAssocID="{04C08958-D609-4FE2-9FB8-5EDA0E2DD014}" presName="rect4" presStyleLbl="alignAcc1" presStyleIdx="3" presStyleCnt="5"/>
      <dgm:spPr/>
    </dgm:pt>
    <dgm:pt modelId="{923EBB59-B53C-48FC-B86E-1562D39B5C59}" type="pres">
      <dgm:prSet presAssocID="{AE09BDEC-1736-4C19-8054-3C63384670E8}" presName="vertSpace5" presStyleLbl="node1" presStyleIdx="3" presStyleCnt="5"/>
      <dgm:spPr/>
    </dgm:pt>
    <dgm:pt modelId="{1DAFF608-AF71-489F-B659-89254FE7E1DB}" type="pres">
      <dgm:prSet presAssocID="{AE09BDEC-1736-4C19-8054-3C63384670E8}" presName="circle5" presStyleLbl="node1" presStyleIdx="4" presStyleCnt="5"/>
      <dgm:spPr/>
    </dgm:pt>
    <dgm:pt modelId="{12DC49C5-67B4-44AA-BC84-905E8BC716F8}" type="pres">
      <dgm:prSet presAssocID="{AE09BDEC-1736-4C19-8054-3C63384670E8}" presName="rect5" presStyleLbl="alignAcc1" presStyleIdx="4" presStyleCnt="5"/>
      <dgm:spPr/>
    </dgm:pt>
    <dgm:pt modelId="{DA23D250-5423-459C-AD76-667F237EE2CD}" type="pres">
      <dgm:prSet presAssocID="{00C7A0D9-5A18-48C0-8183-F714B5078B2C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0CB50AA6-5BA3-4E12-8FF3-AB21B4B4D6FF}" type="pres">
      <dgm:prSet presAssocID="{4E4166AB-E2B6-498B-ACE7-452BD11C61C7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B40C4886-BD0B-4512-BD4D-F8681E44BC77}" type="pres">
      <dgm:prSet presAssocID="{9C425ED0-85E5-4937-B073-C723A186DFB8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70CA5AFD-2525-4B93-AA6A-247C8AEB5F84}" type="pres">
      <dgm:prSet presAssocID="{04C08958-D609-4FE2-9FB8-5EDA0E2DD014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65908066-90A4-4B7E-B002-4B69ED2D982D}" type="pres">
      <dgm:prSet presAssocID="{AE09BDEC-1736-4C19-8054-3C63384670E8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39B43C01-116C-4C55-972B-E96B10265225}" type="presOf" srcId="{9C425ED0-85E5-4937-B073-C723A186DFB8}" destId="{B40C4886-BD0B-4512-BD4D-F8681E44BC77}" srcOrd="1" destOrd="0" presId="urn:microsoft.com/office/officeart/2005/8/layout/target3"/>
    <dgm:cxn modelId="{1294ED0B-7597-44EB-B20D-B6C7AB2109F0}" type="presOf" srcId="{00C7A0D9-5A18-48C0-8183-F714B5078B2C}" destId="{49365ED7-08D0-400D-8515-C21239F91B7D}" srcOrd="0" destOrd="0" presId="urn:microsoft.com/office/officeart/2005/8/layout/target3"/>
    <dgm:cxn modelId="{E2AD4F21-E1F2-4156-B1F4-30AA5F2C0FB4}" type="presOf" srcId="{04C08958-D609-4FE2-9FB8-5EDA0E2DD014}" destId="{31571FC3-CF6C-4FA3-AE7F-CF343F2F53B5}" srcOrd="0" destOrd="0" presId="urn:microsoft.com/office/officeart/2005/8/layout/target3"/>
    <dgm:cxn modelId="{D2917028-41AF-4A6A-971C-D1C5D71796CD}" srcId="{8EFC9212-7637-47EB-B43F-4475F44C201F}" destId="{4E4166AB-E2B6-498B-ACE7-452BD11C61C7}" srcOrd="1" destOrd="0" parTransId="{78FA6085-D6FD-4927-9AD5-464DD453BD22}" sibTransId="{0A588DB7-C422-460B-BBDF-0D2D7B5D22FE}"/>
    <dgm:cxn modelId="{81F4302C-377E-44B9-9DE5-68FD49D47CE1}" srcId="{8EFC9212-7637-47EB-B43F-4475F44C201F}" destId="{00C7A0D9-5A18-48C0-8183-F714B5078B2C}" srcOrd="0" destOrd="0" parTransId="{29B437BF-F22A-4D0E-B758-5EBD228DBA07}" sibTransId="{A3AC5F23-7FF0-4E3D-85AF-146F69528E0A}"/>
    <dgm:cxn modelId="{EEC6E033-E88B-4277-90F3-5DFA4D107311}" srcId="{8EFC9212-7637-47EB-B43F-4475F44C201F}" destId="{9C425ED0-85E5-4937-B073-C723A186DFB8}" srcOrd="2" destOrd="0" parTransId="{9E0D6342-2E99-4063-B928-FE740D5D7A8A}" sibTransId="{096A7DBA-A4F1-4416-B917-3CFBC0621261}"/>
    <dgm:cxn modelId="{D487F647-219B-4370-AF6B-07A7ACCB3A14}" type="presOf" srcId="{9C425ED0-85E5-4937-B073-C723A186DFB8}" destId="{7510CB92-D375-49D1-991A-13A57C4BFF28}" srcOrd="0" destOrd="0" presId="urn:microsoft.com/office/officeart/2005/8/layout/target3"/>
    <dgm:cxn modelId="{A7AA6168-FF1A-4D9A-8D9B-96AB57CA06EB}" type="presOf" srcId="{AE09BDEC-1736-4C19-8054-3C63384670E8}" destId="{12DC49C5-67B4-44AA-BC84-905E8BC716F8}" srcOrd="0" destOrd="0" presId="urn:microsoft.com/office/officeart/2005/8/layout/target3"/>
    <dgm:cxn modelId="{149B7154-F9B4-4F59-A5C8-965A73DC03BC}" type="presOf" srcId="{AE09BDEC-1736-4C19-8054-3C63384670E8}" destId="{65908066-90A4-4B7E-B002-4B69ED2D982D}" srcOrd="1" destOrd="0" presId="urn:microsoft.com/office/officeart/2005/8/layout/target3"/>
    <dgm:cxn modelId="{F9004D7F-D3B1-4EA6-9A4C-EEDED7C19B36}" type="presOf" srcId="{4E4166AB-E2B6-498B-ACE7-452BD11C61C7}" destId="{0CB50AA6-5BA3-4E12-8FF3-AB21B4B4D6FF}" srcOrd="1" destOrd="0" presId="urn:microsoft.com/office/officeart/2005/8/layout/target3"/>
    <dgm:cxn modelId="{5018239E-AC5D-41A5-B83D-37916B084825}" type="presOf" srcId="{8EFC9212-7637-47EB-B43F-4475F44C201F}" destId="{45CB6AF8-66BA-40EE-8BF8-E589FB8C86B5}" srcOrd="0" destOrd="0" presId="urn:microsoft.com/office/officeart/2005/8/layout/target3"/>
    <dgm:cxn modelId="{E4E6E5B8-6B95-47E4-BC71-7BA4139E9FF5}" type="presOf" srcId="{04C08958-D609-4FE2-9FB8-5EDA0E2DD014}" destId="{70CA5AFD-2525-4B93-AA6A-247C8AEB5F84}" srcOrd="1" destOrd="0" presId="urn:microsoft.com/office/officeart/2005/8/layout/target3"/>
    <dgm:cxn modelId="{EC2E58BA-ECAF-4B2B-95CA-EB1E8004314D}" type="presOf" srcId="{4E4166AB-E2B6-498B-ACE7-452BD11C61C7}" destId="{59CA6026-B1C6-4516-B263-FDD6A8D244D0}" srcOrd="0" destOrd="0" presId="urn:microsoft.com/office/officeart/2005/8/layout/target3"/>
    <dgm:cxn modelId="{61E3A9CA-965C-403E-BB93-C3CC118DA54C}" srcId="{8EFC9212-7637-47EB-B43F-4475F44C201F}" destId="{AE09BDEC-1736-4C19-8054-3C63384670E8}" srcOrd="4" destOrd="0" parTransId="{297CAFFF-5314-4B5A-890A-4A711FD1390F}" sibTransId="{E21C8BF3-DD74-4FB7-A008-E7C42A2E8317}"/>
    <dgm:cxn modelId="{66F11DD9-4C56-4CAA-8328-FE9195FA9D1B}" srcId="{8EFC9212-7637-47EB-B43F-4475F44C201F}" destId="{04C08958-D609-4FE2-9FB8-5EDA0E2DD014}" srcOrd="3" destOrd="0" parTransId="{5001FEBE-0987-4556-8E94-E2196969D1E0}" sibTransId="{A0266020-1662-4FAB-B91D-07FF94C91AA9}"/>
    <dgm:cxn modelId="{DF7C01FA-D771-46A2-B9A3-97D376D2F7A4}" type="presOf" srcId="{00C7A0D9-5A18-48C0-8183-F714B5078B2C}" destId="{DA23D250-5423-459C-AD76-667F237EE2CD}" srcOrd="1" destOrd="0" presId="urn:microsoft.com/office/officeart/2005/8/layout/target3"/>
    <dgm:cxn modelId="{31C7EA1C-F883-430D-9A93-14899DBB4FCE}" type="presParOf" srcId="{45CB6AF8-66BA-40EE-8BF8-E589FB8C86B5}" destId="{2D8312B0-DF78-4C2C-8FC4-3E72CA6B111E}" srcOrd="0" destOrd="0" presId="urn:microsoft.com/office/officeart/2005/8/layout/target3"/>
    <dgm:cxn modelId="{0BCC9658-0640-440D-919A-99A4DEB2A638}" type="presParOf" srcId="{45CB6AF8-66BA-40EE-8BF8-E589FB8C86B5}" destId="{F413FD19-9938-4FE0-8DC9-A2BF5EBF1C86}" srcOrd="1" destOrd="0" presId="urn:microsoft.com/office/officeart/2005/8/layout/target3"/>
    <dgm:cxn modelId="{52BAA86F-387B-433C-A966-6F64DCCCBB85}" type="presParOf" srcId="{45CB6AF8-66BA-40EE-8BF8-E589FB8C86B5}" destId="{49365ED7-08D0-400D-8515-C21239F91B7D}" srcOrd="2" destOrd="0" presId="urn:microsoft.com/office/officeart/2005/8/layout/target3"/>
    <dgm:cxn modelId="{4F1B4596-66E1-42AB-AF55-F81E6A56AE3B}" type="presParOf" srcId="{45CB6AF8-66BA-40EE-8BF8-E589FB8C86B5}" destId="{C699BC5E-2D14-49E9-9AEA-25AB831B5044}" srcOrd="3" destOrd="0" presId="urn:microsoft.com/office/officeart/2005/8/layout/target3"/>
    <dgm:cxn modelId="{BB3D9202-9F46-4D30-A888-9A783864F590}" type="presParOf" srcId="{45CB6AF8-66BA-40EE-8BF8-E589FB8C86B5}" destId="{276F196F-ECCC-41DD-898A-350A5CE7F23E}" srcOrd="4" destOrd="0" presId="urn:microsoft.com/office/officeart/2005/8/layout/target3"/>
    <dgm:cxn modelId="{AAC758C0-C041-49E3-9A3F-A163783E0416}" type="presParOf" srcId="{45CB6AF8-66BA-40EE-8BF8-E589FB8C86B5}" destId="{59CA6026-B1C6-4516-B263-FDD6A8D244D0}" srcOrd="5" destOrd="0" presId="urn:microsoft.com/office/officeart/2005/8/layout/target3"/>
    <dgm:cxn modelId="{70AAA5F1-D91C-47AD-88A8-229EF0DA12E1}" type="presParOf" srcId="{45CB6AF8-66BA-40EE-8BF8-E589FB8C86B5}" destId="{43004910-B10B-4961-9044-4000B19D2F96}" srcOrd="6" destOrd="0" presId="urn:microsoft.com/office/officeart/2005/8/layout/target3"/>
    <dgm:cxn modelId="{98E6FC6B-D7F5-4EF4-9561-3384978A7478}" type="presParOf" srcId="{45CB6AF8-66BA-40EE-8BF8-E589FB8C86B5}" destId="{FBDCCE60-278E-4A10-AE54-D37C766EF103}" srcOrd="7" destOrd="0" presId="urn:microsoft.com/office/officeart/2005/8/layout/target3"/>
    <dgm:cxn modelId="{AC193AE4-01B2-41D5-897C-464B6A383403}" type="presParOf" srcId="{45CB6AF8-66BA-40EE-8BF8-E589FB8C86B5}" destId="{7510CB92-D375-49D1-991A-13A57C4BFF28}" srcOrd="8" destOrd="0" presId="urn:microsoft.com/office/officeart/2005/8/layout/target3"/>
    <dgm:cxn modelId="{E4E820B7-CCDB-45C4-AFA4-C7591210FB42}" type="presParOf" srcId="{45CB6AF8-66BA-40EE-8BF8-E589FB8C86B5}" destId="{42108F8B-930A-4435-BC8C-05D0C78C5564}" srcOrd="9" destOrd="0" presId="urn:microsoft.com/office/officeart/2005/8/layout/target3"/>
    <dgm:cxn modelId="{9A8D8F82-CE21-4DE2-B3D2-4F38E549B492}" type="presParOf" srcId="{45CB6AF8-66BA-40EE-8BF8-E589FB8C86B5}" destId="{034B9CD2-59E4-4DBD-B65C-AA04A9BDDE4B}" srcOrd="10" destOrd="0" presId="urn:microsoft.com/office/officeart/2005/8/layout/target3"/>
    <dgm:cxn modelId="{333C4D24-F0A5-4E6B-8914-A646B7B708C9}" type="presParOf" srcId="{45CB6AF8-66BA-40EE-8BF8-E589FB8C86B5}" destId="{31571FC3-CF6C-4FA3-AE7F-CF343F2F53B5}" srcOrd="11" destOrd="0" presId="urn:microsoft.com/office/officeart/2005/8/layout/target3"/>
    <dgm:cxn modelId="{1F917A0B-9869-4067-A46C-0F5144A79857}" type="presParOf" srcId="{45CB6AF8-66BA-40EE-8BF8-E589FB8C86B5}" destId="{923EBB59-B53C-48FC-B86E-1562D39B5C59}" srcOrd="12" destOrd="0" presId="urn:microsoft.com/office/officeart/2005/8/layout/target3"/>
    <dgm:cxn modelId="{80824A2E-B1BA-4D1A-BC2C-94C0F67C649C}" type="presParOf" srcId="{45CB6AF8-66BA-40EE-8BF8-E589FB8C86B5}" destId="{1DAFF608-AF71-489F-B659-89254FE7E1DB}" srcOrd="13" destOrd="0" presId="urn:microsoft.com/office/officeart/2005/8/layout/target3"/>
    <dgm:cxn modelId="{34092589-0D28-4E72-A7F5-EA2CC8A402AA}" type="presParOf" srcId="{45CB6AF8-66BA-40EE-8BF8-E589FB8C86B5}" destId="{12DC49C5-67B4-44AA-BC84-905E8BC716F8}" srcOrd="14" destOrd="0" presId="urn:microsoft.com/office/officeart/2005/8/layout/target3"/>
    <dgm:cxn modelId="{1A6BA684-101C-43AF-9A5C-F8FCDC878938}" type="presParOf" srcId="{45CB6AF8-66BA-40EE-8BF8-E589FB8C86B5}" destId="{DA23D250-5423-459C-AD76-667F237EE2CD}" srcOrd="15" destOrd="0" presId="urn:microsoft.com/office/officeart/2005/8/layout/target3"/>
    <dgm:cxn modelId="{14185126-8844-4BF4-A5BF-C5693C561C5F}" type="presParOf" srcId="{45CB6AF8-66BA-40EE-8BF8-E589FB8C86B5}" destId="{0CB50AA6-5BA3-4E12-8FF3-AB21B4B4D6FF}" srcOrd="16" destOrd="0" presId="urn:microsoft.com/office/officeart/2005/8/layout/target3"/>
    <dgm:cxn modelId="{BA8CD03E-15A5-4048-BDF3-E782ED4FC0F3}" type="presParOf" srcId="{45CB6AF8-66BA-40EE-8BF8-E589FB8C86B5}" destId="{B40C4886-BD0B-4512-BD4D-F8681E44BC77}" srcOrd="17" destOrd="0" presId="urn:microsoft.com/office/officeart/2005/8/layout/target3"/>
    <dgm:cxn modelId="{5FD2A4EC-4043-4A9F-B564-2564A0791416}" type="presParOf" srcId="{45CB6AF8-66BA-40EE-8BF8-E589FB8C86B5}" destId="{70CA5AFD-2525-4B93-AA6A-247C8AEB5F84}" srcOrd="18" destOrd="0" presId="urn:microsoft.com/office/officeart/2005/8/layout/target3"/>
    <dgm:cxn modelId="{AD933CFE-E9AB-4243-9BBC-043EB4167233}" type="presParOf" srcId="{45CB6AF8-66BA-40EE-8BF8-E589FB8C86B5}" destId="{65908066-90A4-4B7E-B002-4B69ED2D982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19B336-CF82-43EF-B8D6-5655B366DAF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609D1E-807E-4487-A123-1EE2474B9313}">
      <dgm:prSet/>
      <dgm:spPr/>
      <dgm:t>
        <a:bodyPr/>
        <a:lstStyle/>
        <a:p>
          <a:pPr rtl="0"/>
          <a:r>
            <a:rPr lang="en-US" dirty="0"/>
            <a:t>Makes faculty members better educators- more informed about pedagogical principles</a:t>
          </a:r>
        </a:p>
      </dgm:t>
    </dgm:pt>
    <dgm:pt modelId="{3121F3EC-035B-4CD4-838C-098BD3BAD697}" type="parTrans" cxnId="{86CF5DC2-3308-44FF-B9F8-25210EC22FEE}">
      <dgm:prSet/>
      <dgm:spPr/>
      <dgm:t>
        <a:bodyPr/>
        <a:lstStyle/>
        <a:p>
          <a:endParaRPr lang="en-US"/>
        </a:p>
      </dgm:t>
    </dgm:pt>
    <dgm:pt modelId="{4DCF6827-EE0C-4594-B100-9B5AB28579FB}" type="sibTrans" cxnId="{86CF5DC2-3308-44FF-B9F8-25210EC22FEE}">
      <dgm:prSet/>
      <dgm:spPr/>
      <dgm:t>
        <a:bodyPr/>
        <a:lstStyle/>
        <a:p>
          <a:endParaRPr lang="en-US"/>
        </a:p>
      </dgm:t>
    </dgm:pt>
    <dgm:pt modelId="{A1FA1355-D8E9-45A7-A6A6-2ACCF7087704}">
      <dgm:prSet/>
      <dgm:spPr/>
      <dgm:t>
        <a:bodyPr/>
        <a:lstStyle/>
        <a:p>
          <a:pPr rtl="0"/>
          <a:r>
            <a:rPr lang="en-US" dirty="0"/>
            <a:t>Makes teaching more interesting and intellectually appealing</a:t>
          </a:r>
        </a:p>
      </dgm:t>
    </dgm:pt>
    <dgm:pt modelId="{F46A460E-BD4C-428C-A167-AE24CDCFC96B}" type="parTrans" cxnId="{E13A6242-AB44-4863-A3BD-1E8D6BFF4B64}">
      <dgm:prSet/>
      <dgm:spPr/>
      <dgm:t>
        <a:bodyPr/>
        <a:lstStyle/>
        <a:p>
          <a:endParaRPr lang="en-US"/>
        </a:p>
      </dgm:t>
    </dgm:pt>
    <dgm:pt modelId="{585F04C7-100A-4A1E-BE1E-9B9EF851F60E}" type="sibTrans" cxnId="{E13A6242-AB44-4863-A3BD-1E8D6BFF4B64}">
      <dgm:prSet/>
      <dgm:spPr/>
      <dgm:t>
        <a:bodyPr/>
        <a:lstStyle/>
        <a:p>
          <a:endParaRPr lang="en-US"/>
        </a:p>
      </dgm:t>
    </dgm:pt>
    <dgm:pt modelId="{02CACFEC-921F-4329-AD8D-5AA47264AE7B}">
      <dgm:prSet/>
      <dgm:spPr/>
      <dgm:t>
        <a:bodyPr/>
        <a:lstStyle/>
        <a:p>
          <a:pPr rtl="0"/>
          <a:r>
            <a:rPr lang="en-US" dirty="0"/>
            <a:t>Leads to greater respect for teaching by other faculty and administrators</a:t>
          </a:r>
        </a:p>
      </dgm:t>
    </dgm:pt>
    <dgm:pt modelId="{E94CCAC0-4194-4ACC-A777-C4D60CA05024}" type="parTrans" cxnId="{F9FCE872-96E6-4932-8DDB-FA93F75B9407}">
      <dgm:prSet/>
      <dgm:spPr/>
      <dgm:t>
        <a:bodyPr/>
        <a:lstStyle/>
        <a:p>
          <a:endParaRPr lang="en-US"/>
        </a:p>
      </dgm:t>
    </dgm:pt>
    <dgm:pt modelId="{448FF18C-4D16-44CD-A81B-3052376C78A6}" type="sibTrans" cxnId="{F9FCE872-96E6-4932-8DDB-FA93F75B9407}">
      <dgm:prSet/>
      <dgm:spPr/>
      <dgm:t>
        <a:bodyPr/>
        <a:lstStyle/>
        <a:p>
          <a:endParaRPr lang="en-US"/>
        </a:p>
      </dgm:t>
    </dgm:pt>
    <dgm:pt modelId="{944BE562-6BB6-4A67-9D78-BB89E93FCE8B}" type="pres">
      <dgm:prSet presAssocID="{B119B336-CF82-43EF-B8D6-5655B366DAF1}" presName="CompostProcess" presStyleCnt="0">
        <dgm:presLayoutVars>
          <dgm:dir/>
          <dgm:resizeHandles val="exact"/>
        </dgm:presLayoutVars>
      </dgm:prSet>
      <dgm:spPr/>
    </dgm:pt>
    <dgm:pt modelId="{5660B465-A7AB-48A9-9C95-23128CBF66E9}" type="pres">
      <dgm:prSet presAssocID="{B119B336-CF82-43EF-B8D6-5655B366DAF1}" presName="arrow" presStyleLbl="bgShp" presStyleIdx="0" presStyleCnt="1"/>
      <dgm:spPr/>
    </dgm:pt>
    <dgm:pt modelId="{8A6C70E1-DA34-4140-8A66-1CE4663D5197}" type="pres">
      <dgm:prSet presAssocID="{B119B336-CF82-43EF-B8D6-5655B366DAF1}" presName="linearProcess" presStyleCnt="0"/>
      <dgm:spPr/>
    </dgm:pt>
    <dgm:pt modelId="{0065906F-6625-463E-83E9-97D9A5C0B917}" type="pres">
      <dgm:prSet presAssocID="{63609D1E-807E-4487-A123-1EE2474B9313}" presName="textNode" presStyleLbl="node1" presStyleIdx="0" presStyleCnt="3">
        <dgm:presLayoutVars>
          <dgm:bulletEnabled val="1"/>
        </dgm:presLayoutVars>
      </dgm:prSet>
      <dgm:spPr/>
    </dgm:pt>
    <dgm:pt modelId="{88F404C2-7946-48AC-A55C-E8A4B64F46E8}" type="pres">
      <dgm:prSet presAssocID="{4DCF6827-EE0C-4594-B100-9B5AB28579FB}" presName="sibTrans" presStyleCnt="0"/>
      <dgm:spPr/>
    </dgm:pt>
    <dgm:pt modelId="{F455753C-5D93-4C53-A54F-37885808556F}" type="pres">
      <dgm:prSet presAssocID="{A1FA1355-D8E9-45A7-A6A6-2ACCF7087704}" presName="textNode" presStyleLbl="node1" presStyleIdx="1" presStyleCnt="3">
        <dgm:presLayoutVars>
          <dgm:bulletEnabled val="1"/>
        </dgm:presLayoutVars>
      </dgm:prSet>
      <dgm:spPr/>
    </dgm:pt>
    <dgm:pt modelId="{31DF6B96-9759-4258-B0DD-2DC9FBA28675}" type="pres">
      <dgm:prSet presAssocID="{585F04C7-100A-4A1E-BE1E-9B9EF851F60E}" presName="sibTrans" presStyleCnt="0"/>
      <dgm:spPr/>
    </dgm:pt>
    <dgm:pt modelId="{D9D1D628-A5D5-4165-A297-19B88B846074}" type="pres">
      <dgm:prSet presAssocID="{02CACFEC-921F-4329-AD8D-5AA47264AE7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AF30C12-92DC-4F97-BD43-7F956019D58B}" type="presOf" srcId="{B119B336-CF82-43EF-B8D6-5655B366DAF1}" destId="{944BE562-6BB6-4A67-9D78-BB89E93FCE8B}" srcOrd="0" destOrd="0" presId="urn:microsoft.com/office/officeart/2005/8/layout/hProcess9"/>
    <dgm:cxn modelId="{4625F812-17B3-430C-866B-D6A281400089}" type="presOf" srcId="{63609D1E-807E-4487-A123-1EE2474B9313}" destId="{0065906F-6625-463E-83E9-97D9A5C0B917}" srcOrd="0" destOrd="0" presId="urn:microsoft.com/office/officeart/2005/8/layout/hProcess9"/>
    <dgm:cxn modelId="{0715F620-743F-4559-81AF-A5B315F63543}" type="presOf" srcId="{A1FA1355-D8E9-45A7-A6A6-2ACCF7087704}" destId="{F455753C-5D93-4C53-A54F-37885808556F}" srcOrd="0" destOrd="0" presId="urn:microsoft.com/office/officeart/2005/8/layout/hProcess9"/>
    <dgm:cxn modelId="{E13A6242-AB44-4863-A3BD-1E8D6BFF4B64}" srcId="{B119B336-CF82-43EF-B8D6-5655B366DAF1}" destId="{A1FA1355-D8E9-45A7-A6A6-2ACCF7087704}" srcOrd="1" destOrd="0" parTransId="{F46A460E-BD4C-428C-A167-AE24CDCFC96B}" sibTransId="{585F04C7-100A-4A1E-BE1E-9B9EF851F60E}"/>
    <dgm:cxn modelId="{7EBC0A63-3400-419F-9146-3FE04B32E835}" type="presOf" srcId="{02CACFEC-921F-4329-AD8D-5AA47264AE7B}" destId="{D9D1D628-A5D5-4165-A297-19B88B846074}" srcOrd="0" destOrd="0" presId="urn:microsoft.com/office/officeart/2005/8/layout/hProcess9"/>
    <dgm:cxn modelId="{F9FCE872-96E6-4932-8DDB-FA93F75B9407}" srcId="{B119B336-CF82-43EF-B8D6-5655B366DAF1}" destId="{02CACFEC-921F-4329-AD8D-5AA47264AE7B}" srcOrd="2" destOrd="0" parTransId="{E94CCAC0-4194-4ACC-A777-C4D60CA05024}" sibTransId="{448FF18C-4D16-44CD-A81B-3052376C78A6}"/>
    <dgm:cxn modelId="{86CF5DC2-3308-44FF-B9F8-25210EC22FEE}" srcId="{B119B336-CF82-43EF-B8D6-5655B366DAF1}" destId="{63609D1E-807E-4487-A123-1EE2474B9313}" srcOrd="0" destOrd="0" parTransId="{3121F3EC-035B-4CD4-838C-098BD3BAD697}" sibTransId="{4DCF6827-EE0C-4594-B100-9B5AB28579FB}"/>
    <dgm:cxn modelId="{FA8A2198-2C56-4A2E-B6C1-B2451C27177E}" type="presParOf" srcId="{944BE562-6BB6-4A67-9D78-BB89E93FCE8B}" destId="{5660B465-A7AB-48A9-9C95-23128CBF66E9}" srcOrd="0" destOrd="0" presId="urn:microsoft.com/office/officeart/2005/8/layout/hProcess9"/>
    <dgm:cxn modelId="{18B49901-65D0-4696-A084-E4E6EF7CD1D8}" type="presParOf" srcId="{944BE562-6BB6-4A67-9D78-BB89E93FCE8B}" destId="{8A6C70E1-DA34-4140-8A66-1CE4663D5197}" srcOrd="1" destOrd="0" presId="urn:microsoft.com/office/officeart/2005/8/layout/hProcess9"/>
    <dgm:cxn modelId="{0EE27B24-0FFB-4F75-9527-83C93CA6FF42}" type="presParOf" srcId="{8A6C70E1-DA34-4140-8A66-1CE4663D5197}" destId="{0065906F-6625-463E-83E9-97D9A5C0B917}" srcOrd="0" destOrd="0" presId="urn:microsoft.com/office/officeart/2005/8/layout/hProcess9"/>
    <dgm:cxn modelId="{CCA827F7-0999-4C68-B487-546C3DD29EF6}" type="presParOf" srcId="{8A6C70E1-DA34-4140-8A66-1CE4663D5197}" destId="{88F404C2-7946-48AC-A55C-E8A4B64F46E8}" srcOrd="1" destOrd="0" presId="urn:microsoft.com/office/officeart/2005/8/layout/hProcess9"/>
    <dgm:cxn modelId="{4A76F9F7-873A-4EC4-A8D4-7A9A172DB583}" type="presParOf" srcId="{8A6C70E1-DA34-4140-8A66-1CE4663D5197}" destId="{F455753C-5D93-4C53-A54F-37885808556F}" srcOrd="2" destOrd="0" presId="urn:microsoft.com/office/officeart/2005/8/layout/hProcess9"/>
    <dgm:cxn modelId="{8FB9DDC4-56C2-40A1-8C06-BFCB7FDC267D}" type="presParOf" srcId="{8A6C70E1-DA34-4140-8A66-1CE4663D5197}" destId="{31DF6B96-9759-4258-B0DD-2DC9FBA28675}" srcOrd="3" destOrd="0" presId="urn:microsoft.com/office/officeart/2005/8/layout/hProcess9"/>
    <dgm:cxn modelId="{A0D37B3C-A973-42C3-9E89-29F1CF8F08C4}" type="presParOf" srcId="{8A6C70E1-DA34-4140-8A66-1CE4663D5197}" destId="{D9D1D628-A5D5-4165-A297-19B88B84607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B2BBEA-79E5-4710-AA95-15FF88EE5F5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63DE1B-49A4-4D4A-B35E-03B60987C634}">
      <dgm:prSet custT="1"/>
      <dgm:spPr/>
      <dgm:t>
        <a:bodyPr/>
        <a:lstStyle/>
        <a:p>
          <a:pPr rtl="0"/>
          <a:r>
            <a:rPr lang="en-US" sz="2800" dirty="0"/>
            <a:t>Leads to viewing teaching and student learning as legitimate subject of study</a:t>
          </a:r>
        </a:p>
      </dgm:t>
    </dgm:pt>
    <dgm:pt modelId="{74B5BB55-C5FB-4999-8064-6D21B483A0B3}" type="parTrans" cxnId="{6D8F02EC-8D2C-43E8-B2A9-36AEDE5D9AFD}">
      <dgm:prSet/>
      <dgm:spPr/>
      <dgm:t>
        <a:bodyPr/>
        <a:lstStyle/>
        <a:p>
          <a:endParaRPr lang="en-US"/>
        </a:p>
      </dgm:t>
    </dgm:pt>
    <dgm:pt modelId="{55FF92A2-399F-413F-87E8-752556D33F8F}" type="sibTrans" cxnId="{6D8F02EC-8D2C-43E8-B2A9-36AEDE5D9AFD}">
      <dgm:prSet/>
      <dgm:spPr/>
      <dgm:t>
        <a:bodyPr/>
        <a:lstStyle/>
        <a:p>
          <a:endParaRPr lang="en-US"/>
        </a:p>
      </dgm:t>
    </dgm:pt>
    <dgm:pt modelId="{567DD52A-D503-4010-8D84-427956E0E4B4}">
      <dgm:prSet custT="1"/>
      <dgm:spPr/>
      <dgm:t>
        <a:bodyPr/>
        <a:lstStyle/>
        <a:p>
          <a:pPr rtl="0"/>
          <a:r>
            <a:rPr lang="en-US" sz="2800" dirty="0"/>
            <a:t>Guides individual efforts to better meet needs of learners </a:t>
          </a:r>
        </a:p>
      </dgm:t>
    </dgm:pt>
    <dgm:pt modelId="{08808257-C3D7-4060-87E0-EE50545478BD}" type="parTrans" cxnId="{B6FA07BD-9DEF-4D81-8723-A6E46AAA6F8E}">
      <dgm:prSet/>
      <dgm:spPr/>
      <dgm:t>
        <a:bodyPr/>
        <a:lstStyle/>
        <a:p>
          <a:endParaRPr lang="en-US"/>
        </a:p>
      </dgm:t>
    </dgm:pt>
    <dgm:pt modelId="{A7715E18-775F-4D90-BD39-7607925E665B}" type="sibTrans" cxnId="{B6FA07BD-9DEF-4D81-8723-A6E46AAA6F8E}">
      <dgm:prSet/>
      <dgm:spPr/>
      <dgm:t>
        <a:bodyPr/>
        <a:lstStyle/>
        <a:p>
          <a:endParaRPr lang="en-US"/>
        </a:p>
      </dgm:t>
    </dgm:pt>
    <dgm:pt modelId="{F5EA8F15-95FC-482A-8A43-B94DEA485690}">
      <dgm:prSet custT="1"/>
      <dgm:spPr/>
      <dgm:t>
        <a:bodyPr/>
        <a:lstStyle/>
        <a:p>
          <a:pPr rtl="0"/>
          <a:r>
            <a:rPr lang="en-US" sz="2800" dirty="0"/>
            <a:t>Advance the practice of teaching</a:t>
          </a:r>
        </a:p>
      </dgm:t>
    </dgm:pt>
    <dgm:pt modelId="{0385D8DC-ACD6-4AE6-BF7B-203BB800C7BE}" type="parTrans" cxnId="{A38C9B44-B669-4D7C-AE6D-45AE77CB34F4}">
      <dgm:prSet/>
      <dgm:spPr/>
      <dgm:t>
        <a:bodyPr/>
        <a:lstStyle/>
        <a:p>
          <a:endParaRPr lang="en-US"/>
        </a:p>
      </dgm:t>
    </dgm:pt>
    <dgm:pt modelId="{3EB28218-D80A-4F18-8D94-C7FB0A82C4CB}" type="sibTrans" cxnId="{A38C9B44-B669-4D7C-AE6D-45AE77CB34F4}">
      <dgm:prSet/>
      <dgm:spPr/>
      <dgm:t>
        <a:bodyPr/>
        <a:lstStyle/>
        <a:p>
          <a:endParaRPr lang="en-US"/>
        </a:p>
      </dgm:t>
    </dgm:pt>
    <dgm:pt modelId="{93EDBC64-7A35-4412-949E-193E40B4C05D}">
      <dgm:prSet custT="1"/>
      <dgm:spPr/>
      <dgm:t>
        <a:bodyPr/>
        <a:lstStyle/>
        <a:p>
          <a:pPr rtl="0"/>
          <a:r>
            <a:rPr lang="en-US" sz="2800" dirty="0"/>
            <a:t>Move from seat of pants to shoulders of giants		</a:t>
          </a:r>
        </a:p>
      </dgm:t>
    </dgm:pt>
    <dgm:pt modelId="{CF325C7C-57F9-4891-98AE-14A12774029A}" type="parTrans" cxnId="{05C318DC-3252-4EB4-AEB0-529704037AB5}">
      <dgm:prSet/>
      <dgm:spPr/>
      <dgm:t>
        <a:bodyPr/>
        <a:lstStyle/>
        <a:p>
          <a:endParaRPr lang="en-US"/>
        </a:p>
      </dgm:t>
    </dgm:pt>
    <dgm:pt modelId="{13093BAC-A08E-47F5-AEE6-65C1E7DB8F8E}" type="sibTrans" cxnId="{05C318DC-3252-4EB4-AEB0-529704037AB5}">
      <dgm:prSet/>
      <dgm:spPr/>
      <dgm:t>
        <a:bodyPr/>
        <a:lstStyle/>
        <a:p>
          <a:endParaRPr lang="en-US"/>
        </a:p>
      </dgm:t>
    </dgm:pt>
    <dgm:pt modelId="{7005D0C1-DCD1-4CD1-9FE7-D328235038AD}">
      <dgm:prSet custT="1"/>
      <dgm:spPr/>
      <dgm:t>
        <a:bodyPr/>
        <a:lstStyle/>
        <a:p>
          <a:pPr rtl="0"/>
          <a:r>
            <a:rPr lang="en-US" sz="2800" dirty="0"/>
            <a:t>Advance profession of teaching in higher education</a:t>
          </a:r>
        </a:p>
      </dgm:t>
    </dgm:pt>
    <dgm:pt modelId="{9B710B54-E8B0-4814-9D8C-855DCD0CB54E}" type="parTrans" cxnId="{3E7445FB-6C6F-408E-BFE7-C8376CDF9571}">
      <dgm:prSet/>
      <dgm:spPr/>
      <dgm:t>
        <a:bodyPr/>
        <a:lstStyle/>
        <a:p>
          <a:endParaRPr lang="en-US"/>
        </a:p>
      </dgm:t>
    </dgm:pt>
    <dgm:pt modelId="{821A92D1-41B4-4982-9FC4-6E487A3C0A62}" type="sibTrans" cxnId="{3E7445FB-6C6F-408E-BFE7-C8376CDF9571}">
      <dgm:prSet/>
      <dgm:spPr/>
      <dgm:t>
        <a:bodyPr/>
        <a:lstStyle/>
        <a:p>
          <a:endParaRPr lang="en-US"/>
        </a:p>
      </dgm:t>
    </dgm:pt>
    <dgm:pt modelId="{8A0F0F36-9354-4476-847E-F0D6F0C98A53}">
      <dgm:prSet custT="1"/>
      <dgm:spPr/>
      <dgm:t>
        <a:bodyPr/>
        <a:lstStyle/>
        <a:p>
          <a:pPr rtl="0"/>
          <a:r>
            <a:rPr lang="en-US" sz="2800" dirty="0"/>
            <a:t>Demonstrate  that teaching is valid and taken seriously </a:t>
          </a:r>
        </a:p>
      </dgm:t>
    </dgm:pt>
    <dgm:pt modelId="{0FAAC952-3E51-4D58-B983-323CEDE8DDF2}" type="parTrans" cxnId="{4CC60F19-DD00-4E3C-A764-B177380C6D99}">
      <dgm:prSet/>
      <dgm:spPr/>
      <dgm:t>
        <a:bodyPr/>
        <a:lstStyle/>
        <a:p>
          <a:endParaRPr lang="en-US"/>
        </a:p>
      </dgm:t>
    </dgm:pt>
    <dgm:pt modelId="{11F3AF19-3E42-45B2-B907-549FC891CC83}" type="sibTrans" cxnId="{4CC60F19-DD00-4E3C-A764-B177380C6D99}">
      <dgm:prSet/>
      <dgm:spPr/>
      <dgm:t>
        <a:bodyPr/>
        <a:lstStyle/>
        <a:p>
          <a:endParaRPr lang="en-US"/>
        </a:p>
      </dgm:t>
    </dgm:pt>
    <dgm:pt modelId="{2AD70B15-8487-4D28-8903-7DB1C4F7781F}" type="pres">
      <dgm:prSet presAssocID="{77B2BBEA-79E5-4710-AA95-15FF88EE5F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251005-6181-4619-9435-D62A6D577D00}" type="pres">
      <dgm:prSet presAssocID="{F763DE1B-49A4-4D4A-B35E-03B60987C634}" presName="root" presStyleCnt="0"/>
      <dgm:spPr/>
    </dgm:pt>
    <dgm:pt modelId="{32EA8964-B97B-4089-BAB2-44C754AB45E8}" type="pres">
      <dgm:prSet presAssocID="{F763DE1B-49A4-4D4A-B35E-03B60987C634}" presName="rootComposite" presStyleCnt="0"/>
      <dgm:spPr/>
    </dgm:pt>
    <dgm:pt modelId="{799DE47B-DC2C-4E59-9A92-C0E476AC58FF}" type="pres">
      <dgm:prSet presAssocID="{F763DE1B-49A4-4D4A-B35E-03B60987C634}" presName="rootText" presStyleLbl="node1" presStyleIdx="0" presStyleCnt="4" custScaleX="159056" custScaleY="625134" custLinFactY="33273" custLinFactNeighborX="8170" custLinFactNeighborY="100000"/>
      <dgm:spPr/>
    </dgm:pt>
    <dgm:pt modelId="{882D495E-27BC-47EB-B935-53799EB4C1BA}" type="pres">
      <dgm:prSet presAssocID="{F763DE1B-49A4-4D4A-B35E-03B60987C634}" presName="rootConnector" presStyleLbl="node1" presStyleIdx="0" presStyleCnt="4"/>
      <dgm:spPr/>
    </dgm:pt>
    <dgm:pt modelId="{7F362350-861B-4CEA-8C6F-F69B645E6A3E}" type="pres">
      <dgm:prSet presAssocID="{F763DE1B-49A4-4D4A-B35E-03B60987C634}" presName="childShape" presStyleCnt="0"/>
      <dgm:spPr/>
    </dgm:pt>
    <dgm:pt modelId="{8BFEC920-DE48-44B3-864C-63AFBB157C55}" type="pres">
      <dgm:prSet presAssocID="{567DD52A-D503-4010-8D84-427956E0E4B4}" presName="root" presStyleCnt="0"/>
      <dgm:spPr/>
    </dgm:pt>
    <dgm:pt modelId="{0FD786A4-B791-4ED2-82BA-E9D0F7358BFA}" type="pres">
      <dgm:prSet presAssocID="{567DD52A-D503-4010-8D84-427956E0E4B4}" presName="rootComposite" presStyleCnt="0"/>
      <dgm:spPr/>
    </dgm:pt>
    <dgm:pt modelId="{2D5E5413-D860-428A-A4AF-0A994DAB1991}" type="pres">
      <dgm:prSet presAssocID="{567DD52A-D503-4010-8D84-427956E0E4B4}" presName="rootText" presStyleLbl="node1" presStyleIdx="1" presStyleCnt="4" custScaleX="185704" custScaleY="591193" custLinFactNeighborX="-9948" custLinFactNeighborY="16119"/>
      <dgm:spPr/>
    </dgm:pt>
    <dgm:pt modelId="{8AE96471-5630-4EE8-BD7B-E931EC4D71C3}" type="pres">
      <dgm:prSet presAssocID="{567DD52A-D503-4010-8D84-427956E0E4B4}" presName="rootConnector" presStyleLbl="node1" presStyleIdx="1" presStyleCnt="4"/>
      <dgm:spPr/>
    </dgm:pt>
    <dgm:pt modelId="{7E0B9863-EBB2-4CB9-AF15-3E7D16465C21}" type="pres">
      <dgm:prSet presAssocID="{567DD52A-D503-4010-8D84-427956E0E4B4}" presName="childShape" presStyleCnt="0"/>
      <dgm:spPr/>
    </dgm:pt>
    <dgm:pt modelId="{68478B26-D0CD-44E0-906F-A55690AA2C16}" type="pres">
      <dgm:prSet presAssocID="{F5EA8F15-95FC-482A-8A43-B94DEA485690}" presName="root" presStyleCnt="0"/>
      <dgm:spPr/>
    </dgm:pt>
    <dgm:pt modelId="{DFD13AFC-C4AE-4997-8DFE-96239C86D017}" type="pres">
      <dgm:prSet presAssocID="{F5EA8F15-95FC-482A-8A43-B94DEA485690}" presName="rootComposite" presStyleCnt="0"/>
      <dgm:spPr/>
    </dgm:pt>
    <dgm:pt modelId="{A637D49E-7CCE-42E3-92E0-13BE08A39C9B}" type="pres">
      <dgm:prSet presAssocID="{F5EA8F15-95FC-482A-8A43-B94DEA485690}" presName="rootText" presStyleLbl="node1" presStyleIdx="2" presStyleCnt="4" custScaleX="246506" custScaleY="361545" custLinFactNeighborX="-18487" custLinFactNeighborY="-66555"/>
      <dgm:spPr/>
    </dgm:pt>
    <dgm:pt modelId="{06DA9419-34ED-4C99-A33B-F7D0ECB7C5D4}" type="pres">
      <dgm:prSet presAssocID="{F5EA8F15-95FC-482A-8A43-B94DEA485690}" presName="rootConnector" presStyleLbl="node1" presStyleIdx="2" presStyleCnt="4"/>
      <dgm:spPr/>
    </dgm:pt>
    <dgm:pt modelId="{0B05083C-3EA7-48E3-B834-BC864BBAC2F2}" type="pres">
      <dgm:prSet presAssocID="{F5EA8F15-95FC-482A-8A43-B94DEA485690}" presName="childShape" presStyleCnt="0"/>
      <dgm:spPr/>
    </dgm:pt>
    <dgm:pt modelId="{DB93EF6C-119D-4BB8-BB8A-5CD45CC365B5}" type="pres">
      <dgm:prSet presAssocID="{CF325C7C-57F9-4891-98AE-14A12774029A}" presName="Name13" presStyleLbl="parChTrans1D2" presStyleIdx="0" presStyleCnt="2"/>
      <dgm:spPr/>
    </dgm:pt>
    <dgm:pt modelId="{6C14B499-F889-4B33-A5EC-2AF7CB2A016E}" type="pres">
      <dgm:prSet presAssocID="{93EDBC64-7A35-4412-949E-193E40B4C05D}" presName="childText" presStyleLbl="bgAcc1" presStyleIdx="0" presStyleCnt="2" custScaleX="214912" custScaleY="254212" custLinFactNeighborX="-5762" custLinFactNeighborY="11524">
        <dgm:presLayoutVars>
          <dgm:bulletEnabled val="1"/>
        </dgm:presLayoutVars>
      </dgm:prSet>
      <dgm:spPr/>
    </dgm:pt>
    <dgm:pt modelId="{D8F0B52A-F8E2-46C3-8BB5-BB1E3374953B}" type="pres">
      <dgm:prSet presAssocID="{7005D0C1-DCD1-4CD1-9FE7-D328235038AD}" presName="root" presStyleCnt="0"/>
      <dgm:spPr/>
    </dgm:pt>
    <dgm:pt modelId="{18868C32-98B0-4786-AA97-2FB2508F05C8}" type="pres">
      <dgm:prSet presAssocID="{7005D0C1-DCD1-4CD1-9FE7-D328235038AD}" presName="rootComposite" presStyleCnt="0"/>
      <dgm:spPr/>
    </dgm:pt>
    <dgm:pt modelId="{88B677A1-BFA2-4995-9759-C7D74BEC281F}" type="pres">
      <dgm:prSet presAssocID="{7005D0C1-DCD1-4CD1-9FE7-D328235038AD}" presName="rootText" presStyleLbl="node1" presStyleIdx="3" presStyleCnt="4" custScaleX="216099" custScaleY="497461"/>
      <dgm:spPr/>
    </dgm:pt>
    <dgm:pt modelId="{A2197956-0D14-4E64-9045-9871A193263E}" type="pres">
      <dgm:prSet presAssocID="{7005D0C1-DCD1-4CD1-9FE7-D328235038AD}" presName="rootConnector" presStyleLbl="node1" presStyleIdx="3" presStyleCnt="4"/>
      <dgm:spPr/>
    </dgm:pt>
    <dgm:pt modelId="{482D1F9A-978E-4EC3-82DB-430C07331932}" type="pres">
      <dgm:prSet presAssocID="{7005D0C1-DCD1-4CD1-9FE7-D328235038AD}" presName="childShape" presStyleCnt="0"/>
      <dgm:spPr/>
    </dgm:pt>
    <dgm:pt modelId="{486A2470-C2ED-4849-9C53-3DF061A99EAE}" type="pres">
      <dgm:prSet presAssocID="{0FAAC952-3E51-4D58-B983-323CEDE8DDF2}" presName="Name13" presStyleLbl="parChTrans1D2" presStyleIdx="1" presStyleCnt="2"/>
      <dgm:spPr/>
    </dgm:pt>
    <dgm:pt modelId="{E0401DAF-2CFD-43E2-88CC-3854778B5C0A}" type="pres">
      <dgm:prSet presAssocID="{8A0F0F36-9354-4476-847E-F0D6F0C98A53}" presName="childText" presStyleLbl="bgAcc1" presStyleIdx="1" presStyleCnt="2" custScaleX="285018" custScaleY="230568" custLinFactNeighborX="15" custLinFactNeighborY="1235">
        <dgm:presLayoutVars>
          <dgm:bulletEnabled val="1"/>
        </dgm:presLayoutVars>
      </dgm:prSet>
      <dgm:spPr/>
    </dgm:pt>
  </dgm:ptLst>
  <dgm:cxnLst>
    <dgm:cxn modelId="{4CC60F19-DD00-4E3C-A764-B177380C6D99}" srcId="{7005D0C1-DCD1-4CD1-9FE7-D328235038AD}" destId="{8A0F0F36-9354-4476-847E-F0D6F0C98A53}" srcOrd="0" destOrd="0" parTransId="{0FAAC952-3E51-4D58-B983-323CEDE8DDF2}" sibTransId="{11F3AF19-3E42-45B2-B907-549FC891CC83}"/>
    <dgm:cxn modelId="{02B88424-354A-4304-8933-474776DFBDF6}" type="presOf" srcId="{F763DE1B-49A4-4D4A-B35E-03B60987C634}" destId="{882D495E-27BC-47EB-B935-53799EB4C1BA}" srcOrd="1" destOrd="0" presId="urn:microsoft.com/office/officeart/2005/8/layout/hierarchy3"/>
    <dgm:cxn modelId="{85959529-F8E6-400A-9B0F-35DF012531CA}" type="presOf" srcId="{567DD52A-D503-4010-8D84-427956E0E4B4}" destId="{8AE96471-5630-4EE8-BD7B-E931EC4D71C3}" srcOrd="1" destOrd="0" presId="urn:microsoft.com/office/officeart/2005/8/layout/hierarchy3"/>
    <dgm:cxn modelId="{86A7E13A-FA73-42DD-925B-E3ABBBCD1BB2}" type="presOf" srcId="{567DD52A-D503-4010-8D84-427956E0E4B4}" destId="{2D5E5413-D860-428A-A4AF-0A994DAB1991}" srcOrd="0" destOrd="0" presId="urn:microsoft.com/office/officeart/2005/8/layout/hierarchy3"/>
    <dgm:cxn modelId="{364E2F44-5ECF-48DC-ABE7-E7D7EA3C38F7}" type="presOf" srcId="{F5EA8F15-95FC-482A-8A43-B94DEA485690}" destId="{06DA9419-34ED-4C99-A33B-F7D0ECB7C5D4}" srcOrd="1" destOrd="0" presId="urn:microsoft.com/office/officeart/2005/8/layout/hierarchy3"/>
    <dgm:cxn modelId="{A38C9B44-B669-4D7C-AE6D-45AE77CB34F4}" srcId="{77B2BBEA-79E5-4710-AA95-15FF88EE5F5F}" destId="{F5EA8F15-95FC-482A-8A43-B94DEA485690}" srcOrd="2" destOrd="0" parTransId="{0385D8DC-ACD6-4AE6-BF7B-203BB800C7BE}" sibTransId="{3EB28218-D80A-4F18-8D94-C7FB0A82C4CB}"/>
    <dgm:cxn modelId="{B0FB7467-7827-4E62-9E2E-1B1057F16D4E}" type="presOf" srcId="{7005D0C1-DCD1-4CD1-9FE7-D328235038AD}" destId="{88B677A1-BFA2-4995-9759-C7D74BEC281F}" srcOrd="0" destOrd="0" presId="urn:microsoft.com/office/officeart/2005/8/layout/hierarchy3"/>
    <dgm:cxn modelId="{EA2BB479-951A-420F-9B9B-20889B31825A}" type="presOf" srcId="{0FAAC952-3E51-4D58-B983-323CEDE8DDF2}" destId="{486A2470-C2ED-4849-9C53-3DF061A99EAE}" srcOrd="0" destOrd="0" presId="urn:microsoft.com/office/officeart/2005/8/layout/hierarchy3"/>
    <dgm:cxn modelId="{0CE56C8E-A96D-447D-8E57-2161C3AB504E}" type="presOf" srcId="{CF325C7C-57F9-4891-98AE-14A12774029A}" destId="{DB93EF6C-119D-4BB8-BB8A-5CD45CC365B5}" srcOrd="0" destOrd="0" presId="urn:microsoft.com/office/officeart/2005/8/layout/hierarchy3"/>
    <dgm:cxn modelId="{0613BFA2-9BEB-40B8-8AE1-D329783E4FE7}" type="presOf" srcId="{7005D0C1-DCD1-4CD1-9FE7-D328235038AD}" destId="{A2197956-0D14-4E64-9045-9871A193263E}" srcOrd="1" destOrd="0" presId="urn:microsoft.com/office/officeart/2005/8/layout/hierarchy3"/>
    <dgm:cxn modelId="{82CB73AB-D0C2-4FC6-ACA0-4902FDE5C521}" type="presOf" srcId="{F763DE1B-49A4-4D4A-B35E-03B60987C634}" destId="{799DE47B-DC2C-4E59-9A92-C0E476AC58FF}" srcOrd="0" destOrd="0" presId="urn:microsoft.com/office/officeart/2005/8/layout/hierarchy3"/>
    <dgm:cxn modelId="{827AD6AF-E1AE-4677-ABA1-2D41DE3F6606}" type="presOf" srcId="{77B2BBEA-79E5-4710-AA95-15FF88EE5F5F}" destId="{2AD70B15-8487-4D28-8903-7DB1C4F7781F}" srcOrd="0" destOrd="0" presId="urn:microsoft.com/office/officeart/2005/8/layout/hierarchy3"/>
    <dgm:cxn modelId="{B6FA07BD-9DEF-4D81-8723-A6E46AAA6F8E}" srcId="{77B2BBEA-79E5-4710-AA95-15FF88EE5F5F}" destId="{567DD52A-D503-4010-8D84-427956E0E4B4}" srcOrd="1" destOrd="0" parTransId="{08808257-C3D7-4060-87E0-EE50545478BD}" sibTransId="{A7715E18-775F-4D90-BD39-7607925E665B}"/>
    <dgm:cxn modelId="{05C318DC-3252-4EB4-AEB0-529704037AB5}" srcId="{F5EA8F15-95FC-482A-8A43-B94DEA485690}" destId="{93EDBC64-7A35-4412-949E-193E40B4C05D}" srcOrd="0" destOrd="0" parTransId="{CF325C7C-57F9-4891-98AE-14A12774029A}" sibTransId="{13093BAC-A08E-47F5-AEE6-65C1E7DB8F8E}"/>
    <dgm:cxn modelId="{EE63D6DC-7A6F-40B0-862B-88E01767A9FA}" type="presOf" srcId="{8A0F0F36-9354-4476-847E-F0D6F0C98A53}" destId="{E0401DAF-2CFD-43E2-88CC-3854778B5C0A}" srcOrd="0" destOrd="0" presId="urn:microsoft.com/office/officeart/2005/8/layout/hierarchy3"/>
    <dgm:cxn modelId="{6D8F02EC-8D2C-43E8-B2A9-36AEDE5D9AFD}" srcId="{77B2BBEA-79E5-4710-AA95-15FF88EE5F5F}" destId="{F763DE1B-49A4-4D4A-B35E-03B60987C634}" srcOrd="0" destOrd="0" parTransId="{74B5BB55-C5FB-4999-8064-6D21B483A0B3}" sibTransId="{55FF92A2-399F-413F-87E8-752556D33F8F}"/>
    <dgm:cxn modelId="{5F041CF2-E04A-4A64-AAAB-4931A56352C2}" type="presOf" srcId="{93EDBC64-7A35-4412-949E-193E40B4C05D}" destId="{6C14B499-F889-4B33-A5EC-2AF7CB2A016E}" srcOrd="0" destOrd="0" presId="urn:microsoft.com/office/officeart/2005/8/layout/hierarchy3"/>
    <dgm:cxn modelId="{DCDD59F8-A0F2-4267-8982-99F64B2B9844}" type="presOf" srcId="{F5EA8F15-95FC-482A-8A43-B94DEA485690}" destId="{A637D49E-7CCE-42E3-92E0-13BE08A39C9B}" srcOrd="0" destOrd="0" presId="urn:microsoft.com/office/officeart/2005/8/layout/hierarchy3"/>
    <dgm:cxn modelId="{3E7445FB-6C6F-408E-BFE7-C8376CDF9571}" srcId="{77B2BBEA-79E5-4710-AA95-15FF88EE5F5F}" destId="{7005D0C1-DCD1-4CD1-9FE7-D328235038AD}" srcOrd="3" destOrd="0" parTransId="{9B710B54-E8B0-4814-9D8C-855DCD0CB54E}" sibTransId="{821A92D1-41B4-4982-9FC4-6E487A3C0A62}"/>
    <dgm:cxn modelId="{D9680CAA-3092-4E16-BBC2-4B556B572976}" type="presParOf" srcId="{2AD70B15-8487-4D28-8903-7DB1C4F7781F}" destId="{DA251005-6181-4619-9435-D62A6D577D00}" srcOrd="0" destOrd="0" presId="urn:microsoft.com/office/officeart/2005/8/layout/hierarchy3"/>
    <dgm:cxn modelId="{8FE1F3E8-5305-4347-B263-D7B57D7DC177}" type="presParOf" srcId="{DA251005-6181-4619-9435-D62A6D577D00}" destId="{32EA8964-B97B-4089-BAB2-44C754AB45E8}" srcOrd="0" destOrd="0" presId="urn:microsoft.com/office/officeart/2005/8/layout/hierarchy3"/>
    <dgm:cxn modelId="{E60ABEB4-D96E-4770-8A88-3C9CA7AAE00B}" type="presParOf" srcId="{32EA8964-B97B-4089-BAB2-44C754AB45E8}" destId="{799DE47B-DC2C-4E59-9A92-C0E476AC58FF}" srcOrd="0" destOrd="0" presId="urn:microsoft.com/office/officeart/2005/8/layout/hierarchy3"/>
    <dgm:cxn modelId="{B129BEDD-8E14-4DA9-B602-68640F208938}" type="presParOf" srcId="{32EA8964-B97B-4089-BAB2-44C754AB45E8}" destId="{882D495E-27BC-47EB-B935-53799EB4C1BA}" srcOrd="1" destOrd="0" presId="urn:microsoft.com/office/officeart/2005/8/layout/hierarchy3"/>
    <dgm:cxn modelId="{54B87C57-DA94-464A-89C1-5EAD558CE9B2}" type="presParOf" srcId="{DA251005-6181-4619-9435-D62A6D577D00}" destId="{7F362350-861B-4CEA-8C6F-F69B645E6A3E}" srcOrd="1" destOrd="0" presId="urn:microsoft.com/office/officeart/2005/8/layout/hierarchy3"/>
    <dgm:cxn modelId="{60DEB3AE-44A3-4A75-B902-BC6D1A9F301B}" type="presParOf" srcId="{2AD70B15-8487-4D28-8903-7DB1C4F7781F}" destId="{8BFEC920-DE48-44B3-864C-63AFBB157C55}" srcOrd="1" destOrd="0" presId="urn:microsoft.com/office/officeart/2005/8/layout/hierarchy3"/>
    <dgm:cxn modelId="{DFAFD862-277B-4CD1-9609-12682C4DE5C2}" type="presParOf" srcId="{8BFEC920-DE48-44B3-864C-63AFBB157C55}" destId="{0FD786A4-B791-4ED2-82BA-E9D0F7358BFA}" srcOrd="0" destOrd="0" presId="urn:microsoft.com/office/officeart/2005/8/layout/hierarchy3"/>
    <dgm:cxn modelId="{1C101A8B-1308-4626-A1E6-36BCA639949B}" type="presParOf" srcId="{0FD786A4-B791-4ED2-82BA-E9D0F7358BFA}" destId="{2D5E5413-D860-428A-A4AF-0A994DAB1991}" srcOrd="0" destOrd="0" presId="urn:microsoft.com/office/officeart/2005/8/layout/hierarchy3"/>
    <dgm:cxn modelId="{7BD84745-8443-4C38-9179-4140DA39491B}" type="presParOf" srcId="{0FD786A4-B791-4ED2-82BA-E9D0F7358BFA}" destId="{8AE96471-5630-4EE8-BD7B-E931EC4D71C3}" srcOrd="1" destOrd="0" presId="urn:microsoft.com/office/officeart/2005/8/layout/hierarchy3"/>
    <dgm:cxn modelId="{1A57237D-FAFF-43FF-BCD6-3A56F2CA6DA7}" type="presParOf" srcId="{8BFEC920-DE48-44B3-864C-63AFBB157C55}" destId="{7E0B9863-EBB2-4CB9-AF15-3E7D16465C21}" srcOrd="1" destOrd="0" presId="urn:microsoft.com/office/officeart/2005/8/layout/hierarchy3"/>
    <dgm:cxn modelId="{37A4B684-30E8-4D2F-A9E9-A63B4B9AF30B}" type="presParOf" srcId="{2AD70B15-8487-4D28-8903-7DB1C4F7781F}" destId="{68478B26-D0CD-44E0-906F-A55690AA2C16}" srcOrd="2" destOrd="0" presId="urn:microsoft.com/office/officeart/2005/8/layout/hierarchy3"/>
    <dgm:cxn modelId="{B5A3EEF8-9CB4-4195-990B-58D4D201CB18}" type="presParOf" srcId="{68478B26-D0CD-44E0-906F-A55690AA2C16}" destId="{DFD13AFC-C4AE-4997-8DFE-96239C86D017}" srcOrd="0" destOrd="0" presId="urn:microsoft.com/office/officeart/2005/8/layout/hierarchy3"/>
    <dgm:cxn modelId="{306DE763-A18A-496D-A1C2-694ACB3419A1}" type="presParOf" srcId="{DFD13AFC-C4AE-4997-8DFE-96239C86D017}" destId="{A637D49E-7CCE-42E3-92E0-13BE08A39C9B}" srcOrd="0" destOrd="0" presId="urn:microsoft.com/office/officeart/2005/8/layout/hierarchy3"/>
    <dgm:cxn modelId="{596DDE4A-8FDA-42F7-9437-8730B76DF1CA}" type="presParOf" srcId="{DFD13AFC-C4AE-4997-8DFE-96239C86D017}" destId="{06DA9419-34ED-4C99-A33B-F7D0ECB7C5D4}" srcOrd="1" destOrd="0" presId="urn:microsoft.com/office/officeart/2005/8/layout/hierarchy3"/>
    <dgm:cxn modelId="{93350F22-5ADA-46C0-BE02-F2AD56C8EF73}" type="presParOf" srcId="{68478B26-D0CD-44E0-906F-A55690AA2C16}" destId="{0B05083C-3EA7-48E3-B834-BC864BBAC2F2}" srcOrd="1" destOrd="0" presId="urn:microsoft.com/office/officeart/2005/8/layout/hierarchy3"/>
    <dgm:cxn modelId="{91D46334-FAE7-4308-91BA-222B7FE832A2}" type="presParOf" srcId="{0B05083C-3EA7-48E3-B834-BC864BBAC2F2}" destId="{DB93EF6C-119D-4BB8-BB8A-5CD45CC365B5}" srcOrd="0" destOrd="0" presId="urn:microsoft.com/office/officeart/2005/8/layout/hierarchy3"/>
    <dgm:cxn modelId="{2146F30E-A983-420B-B75F-F6B5C552BED1}" type="presParOf" srcId="{0B05083C-3EA7-48E3-B834-BC864BBAC2F2}" destId="{6C14B499-F889-4B33-A5EC-2AF7CB2A016E}" srcOrd="1" destOrd="0" presId="urn:microsoft.com/office/officeart/2005/8/layout/hierarchy3"/>
    <dgm:cxn modelId="{9087172E-6334-4404-B2A1-B461C97DCE49}" type="presParOf" srcId="{2AD70B15-8487-4D28-8903-7DB1C4F7781F}" destId="{D8F0B52A-F8E2-46C3-8BB5-BB1E3374953B}" srcOrd="3" destOrd="0" presId="urn:microsoft.com/office/officeart/2005/8/layout/hierarchy3"/>
    <dgm:cxn modelId="{519B1509-F423-4A27-8ADD-C3680B2BAA0F}" type="presParOf" srcId="{D8F0B52A-F8E2-46C3-8BB5-BB1E3374953B}" destId="{18868C32-98B0-4786-AA97-2FB2508F05C8}" srcOrd="0" destOrd="0" presId="urn:microsoft.com/office/officeart/2005/8/layout/hierarchy3"/>
    <dgm:cxn modelId="{11720869-9C72-4D2F-A9DA-BB70E9BEDB91}" type="presParOf" srcId="{18868C32-98B0-4786-AA97-2FB2508F05C8}" destId="{88B677A1-BFA2-4995-9759-C7D74BEC281F}" srcOrd="0" destOrd="0" presId="urn:microsoft.com/office/officeart/2005/8/layout/hierarchy3"/>
    <dgm:cxn modelId="{70813822-75C1-48D3-A4EA-ACB4B5675C98}" type="presParOf" srcId="{18868C32-98B0-4786-AA97-2FB2508F05C8}" destId="{A2197956-0D14-4E64-9045-9871A193263E}" srcOrd="1" destOrd="0" presId="urn:microsoft.com/office/officeart/2005/8/layout/hierarchy3"/>
    <dgm:cxn modelId="{699ED4BE-0F3D-45A3-8BAB-C1EED1D70960}" type="presParOf" srcId="{D8F0B52A-F8E2-46C3-8BB5-BB1E3374953B}" destId="{482D1F9A-978E-4EC3-82DB-430C07331932}" srcOrd="1" destOrd="0" presId="urn:microsoft.com/office/officeart/2005/8/layout/hierarchy3"/>
    <dgm:cxn modelId="{1B31B99A-7246-47F1-A95E-F7CF52A95E9E}" type="presParOf" srcId="{482D1F9A-978E-4EC3-82DB-430C07331932}" destId="{486A2470-C2ED-4849-9C53-3DF061A99EAE}" srcOrd="0" destOrd="0" presId="urn:microsoft.com/office/officeart/2005/8/layout/hierarchy3"/>
    <dgm:cxn modelId="{CC7753CA-FC36-414B-88D4-1419AAE5BDC8}" type="presParOf" srcId="{482D1F9A-978E-4EC3-82DB-430C07331932}" destId="{E0401DAF-2CFD-43E2-88CC-3854778B5C0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A891FC-633E-4981-9188-E00AD0147DF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37574-EAFD-40B2-A4BE-F5DD67C898E9}">
      <dgm:prSet custT="1"/>
      <dgm:spPr/>
      <dgm:t>
        <a:bodyPr/>
        <a:lstStyle/>
        <a:p>
          <a:pPr rtl="0"/>
          <a:r>
            <a:rPr lang="en-US" sz="2800" dirty="0"/>
            <a:t>Professionalism: responsibility to:</a:t>
          </a:r>
        </a:p>
      </dgm:t>
    </dgm:pt>
    <dgm:pt modelId="{19952101-4221-48B6-901F-9B65F1974220}" type="parTrans" cxnId="{834784D3-1A68-4C2F-980C-3F0C20A728F1}">
      <dgm:prSet/>
      <dgm:spPr/>
      <dgm:t>
        <a:bodyPr/>
        <a:lstStyle/>
        <a:p>
          <a:endParaRPr lang="en-US"/>
        </a:p>
      </dgm:t>
    </dgm:pt>
    <dgm:pt modelId="{7149E60D-F4AB-4138-BFF1-CE96CA2746C6}" type="sibTrans" cxnId="{834784D3-1A68-4C2F-980C-3F0C20A728F1}">
      <dgm:prSet/>
      <dgm:spPr/>
      <dgm:t>
        <a:bodyPr/>
        <a:lstStyle/>
        <a:p>
          <a:endParaRPr lang="en-US"/>
        </a:p>
      </dgm:t>
    </dgm:pt>
    <dgm:pt modelId="{C9B57E8D-0C48-4D86-9A07-0BC505A68DC4}">
      <dgm:prSet custT="1"/>
      <dgm:spPr/>
      <dgm:t>
        <a:bodyPr/>
        <a:lstStyle/>
        <a:p>
          <a:pPr rtl="0"/>
          <a:r>
            <a:rPr lang="en-US" sz="2800" dirty="0"/>
            <a:t>Share our knowledge with other educators</a:t>
          </a:r>
        </a:p>
      </dgm:t>
    </dgm:pt>
    <dgm:pt modelId="{B62CAC35-D2C5-496F-8A8F-CD7D564622AA}" type="parTrans" cxnId="{867E583A-938E-4147-AD9F-4BFD28882566}">
      <dgm:prSet/>
      <dgm:spPr/>
      <dgm:t>
        <a:bodyPr/>
        <a:lstStyle/>
        <a:p>
          <a:endParaRPr lang="en-US"/>
        </a:p>
      </dgm:t>
    </dgm:pt>
    <dgm:pt modelId="{AA4B85D8-C066-4081-A286-6829E20ED9F4}" type="sibTrans" cxnId="{867E583A-938E-4147-AD9F-4BFD28882566}">
      <dgm:prSet/>
      <dgm:spPr/>
      <dgm:t>
        <a:bodyPr/>
        <a:lstStyle/>
        <a:p>
          <a:endParaRPr lang="en-US"/>
        </a:p>
      </dgm:t>
    </dgm:pt>
    <dgm:pt modelId="{8FC86C80-7626-4F00-83B3-1BFE67EA7BB5}">
      <dgm:prSet custT="1"/>
      <dgm:spPr/>
      <dgm:t>
        <a:bodyPr/>
        <a:lstStyle/>
        <a:p>
          <a:pPr rtl="0"/>
          <a:r>
            <a:rPr lang="en-US" sz="2800" dirty="0"/>
            <a:t>Implement and assess teaching methods with rigor</a:t>
          </a:r>
        </a:p>
      </dgm:t>
    </dgm:pt>
    <dgm:pt modelId="{10ABE246-75FE-4A82-B27D-D6C0D04F599E}" type="parTrans" cxnId="{E484B47F-3585-4664-B2B2-41EF329D8B75}">
      <dgm:prSet/>
      <dgm:spPr/>
      <dgm:t>
        <a:bodyPr/>
        <a:lstStyle/>
        <a:p>
          <a:endParaRPr lang="en-US"/>
        </a:p>
      </dgm:t>
    </dgm:pt>
    <dgm:pt modelId="{35C435E8-27F0-4A28-8D3A-35632997BB7F}" type="sibTrans" cxnId="{E484B47F-3585-4664-B2B2-41EF329D8B75}">
      <dgm:prSet/>
      <dgm:spPr/>
      <dgm:t>
        <a:bodyPr/>
        <a:lstStyle/>
        <a:p>
          <a:endParaRPr lang="en-US"/>
        </a:p>
      </dgm:t>
    </dgm:pt>
    <dgm:pt modelId="{6406C3E6-0588-4BB4-A956-E75F38A1F753}">
      <dgm:prSet/>
      <dgm:spPr/>
      <dgm:t>
        <a:bodyPr/>
        <a:lstStyle/>
        <a:p>
          <a:pPr rtl="0"/>
          <a:r>
            <a:rPr lang="en-US" dirty="0"/>
            <a:t>Pragmatism:</a:t>
          </a:r>
        </a:p>
      </dgm:t>
    </dgm:pt>
    <dgm:pt modelId="{520700DF-9A11-4FC2-A6DD-AFE152C3D586}" type="parTrans" cxnId="{0F453A52-4442-4CE7-B440-9CEB10FD9085}">
      <dgm:prSet/>
      <dgm:spPr/>
      <dgm:t>
        <a:bodyPr/>
        <a:lstStyle/>
        <a:p>
          <a:endParaRPr lang="en-US"/>
        </a:p>
      </dgm:t>
    </dgm:pt>
    <dgm:pt modelId="{6EDEAFA6-0CA9-474C-AA49-69AB7E948AB2}" type="sibTrans" cxnId="{0F453A52-4442-4CE7-B440-9CEB10FD9085}">
      <dgm:prSet/>
      <dgm:spPr/>
      <dgm:t>
        <a:bodyPr/>
        <a:lstStyle/>
        <a:p>
          <a:endParaRPr lang="en-US"/>
        </a:p>
      </dgm:t>
    </dgm:pt>
    <dgm:pt modelId="{DBE8CF53-901B-4A97-8FAC-F0A25E458520}">
      <dgm:prSet custT="1"/>
      <dgm:spPr/>
      <dgm:t>
        <a:bodyPr/>
        <a:lstStyle/>
        <a:p>
          <a:pPr rtl="0"/>
          <a:r>
            <a:rPr lang="en-US" sz="2800" dirty="0"/>
            <a:t>Improve quality of teaching </a:t>
          </a:r>
        </a:p>
      </dgm:t>
    </dgm:pt>
    <dgm:pt modelId="{4596B419-84C1-47B4-9F6C-9BE989C91283}" type="parTrans" cxnId="{A0FF607E-C5C6-4011-A009-8BE3E3A3783E}">
      <dgm:prSet/>
      <dgm:spPr/>
      <dgm:t>
        <a:bodyPr/>
        <a:lstStyle/>
        <a:p>
          <a:endParaRPr lang="en-US"/>
        </a:p>
      </dgm:t>
    </dgm:pt>
    <dgm:pt modelId="{B3A50668-14DE-4C2D-85F2-98FC1007CDD4}" type="sibTrans" cxnId="{A0FF607E-C5C6-4011-A009-8BE3E3A3783E}">
      <dgm:prSet/>
      <dgm:spPr/>
      <dgm:t>
        <a:bodyPr/>
        <a:lstStyle/>
        <a:p>
          <a:endParaRPr lang="en-US"/>
        </a:p>
      </dgm:t>
    </dgm:pt>
    <dgm:pt modelId="{4BF8D753-79EF-4585-846D-EAA71CFDBD29}">
      <dgm:prSet custT="1"/>
      <dgm:spPr/>
      <dgm:t>
        <a:bodyPr/>
        <a:lstStyle/>
        <a:p>
          <a:pPr rtl="0"/>
          <a:r>
            <a:rPr lang="en-US" sz="2800" dirty="0">
              <a:solidFill>
                <a:srgbClr val="FF0000"/>
              </a:solidFill>
            </a:rPr>
            <a:t>Thus increasing student learning</a:t>
          </a:r>
        </a:p>
      </dgm:t>
    </dgm:pt>
    <dgm:pt modelId="{AB484017-6F84-4C34-AC29-33819F3DC9E6}" type="parTrans" cxnId="{30AFF83A-83B5-4F5F-A99D-463261D12555}">
      <dgm:prSet/>
      <dgm:spPr/>
      <dgm:t>
        <a:bodyPr/>
        <a:lstStyle/>
        <a:p>
          <a:endParaRPr lang="en-US"/>
        </a:p>
      </dgm:t>
    </dgm:pt>
    <dgm:pt modelId="{48D9B10B-A310-42AA-BAC2-5036F24CE1EE}" type="sibTrans" cxnId="{30AFF83A-83B5-4F5F-A99D-463261D12555}">
      <dgm:prSet/>
      <dgm:spPr/>
      <dgm:t>
        <a:bodyPr/>
        <a:lstStyle/>
        <a:p>
          <a:endParaRPr lang="en-US"/>
        </a:p>
      </dgm:t>
    </dgm:pt>
    <dgm:pt modelId="{1D385A76-B320-4A2F-AAB5-8011A9DEB533}">
      <dgm:prSet/>
      <dgm:spPr/>
      <dgm:t>
        <a:bodyPr/>
        <a:lstStyle/>
        <a:p>
          <a:pPr rtl="0"/>
          <a:r>
            <a:rPr lang="en-US" dirty="0"/>
            <a:t>Policy:</a:t>
          </a:r>
        </a:p>
      </dgm:t>
    </dgm:pt>
    <dgm:pt modelId="{A278CB34-4878-4BA7-A261-49E0A63C0961}" type="parTrans" cxnId="{2CACC3A9-5FDF-4491-BE0A-2DA163BABBB0}">
      <dgm:prSet/>
      <dgm:spPr/>
      <dgm:t>
        <a:bodyPr/>
        <a:lstStyle/>
        <a:p>
          <a:endParaRPr lang="en-US"/>
        </a:p>
      </dgm:t>
    </dgm:pt>
    <dgm:pt modelId="{1DD166B5-38AD-466A-88A5-FE296B70E51E}" type="sibTrans" cxnId="{2CACC3A9-5FDF-4491-BE0A-2DA163BABBB0}">
      <dgm:prSet/>
      <dgm:spPr/>
      <dgm:t>
        <a:bodyPr/>
        <a:lstStyle/>
        <a:p>
          <a:endParaRPr lang="en-US"/>
        </a:p>
      </dgm:t>
    </dgm:pt>
    <dgm:pt modelId="{A07D88C0-D765-401E-BE6A-B95CD30B0845}">
      <dgm:prSet custT="1"/>
      <dgm:spPr/>
      <dgm:t>
        <a:bodyPr/>
        <a:lstStyle/>
        <a:p>
          <a:pPr rtl="0"/>
          <a:r>
            <a:rPr lang="en-US" sz="2800" dirty="0"/>
            <a:t>provide information to all stakeholders </a:t>
          </a:r>
        </a:p>
      </dgm:t>
    </dgm:pt>
    <dgm:pt modelId="{E32A4E55-CAD2-4F65-AFF4-463E5C64ACAB}" type="parTrans" cxnId="{D5346B8C-55C1-43CD-8B20-3AA8DA906706}">
      <dgm:prSet/>
      <dgm:spPr/>
      <dgm:t>
        <a:bodyPr/>
        <a:lstStyle/>
        <a:p>
          <a:endParaRPr lang="en-US"/>
        </a:p>
      </dgm:t>
    </dgm:pt>
    <dgm:pt modelId="{DAD56A17-1638-47F0-8D4F-2DDCADFD98EE}" type="sibTrans" cxnId="{D5346B8C-55C1-43CD-8B20-3AA8DA906706}">
      <dgm:prSet/>
      <dgm:spPr/>
      <dgm:t>
        <a:bodyPr/>
        <a:lstStyle/>
        <a:p>
          <a:endParaRPr lang="en-US"/>
        </a:p>
      </dgm:t>
    </dgm:pt>
    <dgm:pt modelId="{C5C84855-5C02-4321-BB6D-E2BFF52CF37D}">
      <dgm:prSet/>
      <dgm:spPr/>
      <dgm:t>
        <a:bodyPr/>
        <a:lstStyle/>
        <a:p>
          <a:pPr rtl="0"/>
          <a:endParaRPr lang="en-US" sz="1400" dirty="0"/>
        </a:p>
      </dgm:t>
    </dgm:pt>
    <dgm:pt modelId="{3774BBF0-E08F-4A74-8F01-20B6B28B8187}" type="parTrans" cxnId="{F10C19C6-149A-4445-BDFF-C579C9D981AC}">
      <dgm:prSet/>
      <dgm:spPr/>
      <dgm:t>
        <a:bodyPr/>
        <a:lstStyle/>
        <a:p>
          <a:endParaRPr lang="en-US"/>
        </a:p>
      </dgm:t>
    </dgm:pt>
    <dgm:pt modelId="{15E49DE8-7A2D-479B-896B-E887A009F444}" type="sibTrans" cxnId="{F10C19C6-149A-4445-BDFF-C579C9D981AC}">
      <dgm:prSet/>
      <dgm:spPr/>
      <dgm:t>
        <a:bodyPr/>
        <a:lstStyle/>
        <a:p>
          <a:endParaRPr lang="en-US"/>
        </a:p>
      </dgm:t>
    </dgm:pt>
    <dgm:pt modelId="{BF7A5478-13C8-4F19-A3AB-49ECEAE4FC55}" type="pres">
      <dgm:prSet presAssocID="{28A891FC-633E-4981-9188-E00AD0147DF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E38B6B5-EECE-4BD7-9EF0-7BFEC5AEB3CB}" type="pres">
      <dgm:prSet presAssocID="{58837574-EAFD-40B2-A4BE-F5DD67C898E9}" presName="horFlow" presStyleCnt="0"/>
      <dgm:spPr/>
    </dgm:pt>
    <dgm:pt modelId="{EC7859E7-B428-4803-B45C-73EC6FBE1046}" type="pres">
      <dgm:prSet presAssocID="{58837574-EAFD-40B2-A4BE-F5DD67C898E9}" presName="bigChev" presStyleLbl="node1" presStyleIdx="0" presStyleCnt="3" custScaleX="129439"/>
      <dgm:spPr/>
    </dgm:pt>
    <dgm:pt modelId="{66965D90-D4AE-488B-AC94-61F20806F5B4}" type="pres">
      <dgm:prSet presAssocID="{B62CAC35-D2C5-496F-8A8F-CD7D564622AA}" presName="parTrans" presStyleCnt="0"/>
      <dgm:spPr/>
    </dgm:pt>
    <dgm:pt modelId="{500509C8-416E-41E8-A50D-D8545C88C3F6}" type="pres">
      <dgm:prSet presAssocID="{C9B57E8D-0C48-4D86-9A07-0BC505A68DC4}" presName="node" presStyleLbl="alignAccFollowNode1" presStyleIdx="0" presStyleCnt="5" custScaleX="145261" custScaleY="153113" custLinFactNeighborX="-2379" custLinFactNeighborY="12487">
        <dgm:presLayoutVars>
          <dgm:bulletEnabled val="1"/>
        </dgm:presLayoutVars>
      </dgm:prSet>
      <dgm:spPr/>
    </dgm:pt>
    <dgm:pt modelId="{87B512F6-F58A-46F4-B1DC-F1FF1DEF0305}" type="pres">
      <dgm:prSet presAssocID="{AA4B85D8-C066-4081-A286-6829E20ED9F4}" presName="sibTrans" presStyleCnt="0"/>
      <dgm:spPr/>
    </dgm:pt>
    <dgm:pt modelId="{56262401-0246-4AC2-9D3C-57E6F51B644C}" type="pres">
      <dgm:prSet presAssocID="{8FC86C80-7626-4F00-83B3-1BFE67EA7BB5}" presName="node" presStyleLbl="alignAccFollowNode1" presStyleIdx="1" presStyleCnt="5" custScaleX="141060" custScaleY="124901" custLinFactNeighborX="25354" custLinFactNeighborY="6707">
        <dgm:presLayoutVars>
          <dgm:bulletEnabled val="1"/>
        </dgm:presLayoutVars>
      </dgm:prSet>
      <dgm:spPr/>
    </dgm:pt>
    <dgm:pt modelId="{4174680F-034C-43A5-8A60-ACDC1E77A6B2}" type="pres">
      <dgm:prSet presAssocID="{58837574-EAFD-40B2-A4BE-F5DD67C898E9}" presName="vSp" presStyleCnt="0"/>
      <dgm:spPr/>
    </dgm:pt>
    <dgm:pt modelId="{E28BF059-9306-4E70-9D88-798905E83054}" type="pres">
      <dgm:prSet presAssocID="{6406C3E6-0588-4BB4-A956-E75F38A1F753}" presName="horFlow" presStyleCnt="0"/>
      <dgm:spPr/>
    </dgm:pt>
    <dgm:pt modelId="{A19E49CD-DB37-4809-97F0-7B8018323BD8}" type="pres">
      <dgm:prSet presAssocID="{6406C3E6-0588-4BB4-A956-E75F38A1F753}" presName="bigChev" presStyleLbl="node1" presStyleIdx="1" presStyleCnt="3"/>
      <dgm:spPr/>
    </dgm:pt>
    <dgm:pt modelId="{52F089C6-A441-4AA1-9FCA-552F84444957}" type="pres">
      <dgm:prSet presAssocID="{4596B419-84C1-47B4-9F6C-9BE989C91283}" presName="parTrans" presStyleCnt="0"/>
      <dgm:spPr/>
    </dgm:pt>
    <dgm:pt modelId="{29D450D7-7406-4098-8A9C-EAFFDBF10381}" type="pres">
      <dgm:prSet presAssocID="{DBE8CF53-901B-4A97-8FAC-F0A25E458520}" presName="node" presStyleLbl="alignAccFollowNode1" presStyleIdx="2" presStyleCnt="5">
        <dgm:presLayoutVars>
          <dgm:bulletEnabled val="1"/>
        </dgm:presLayoutVars>
      </dgm:prSet>
      <dgm:spPr/>
    </dgm:pt>
    <dgm:pt modelId="{E4EA5C24-B614-4887-89FA-86E713D7C686}" type="pres">
      <dgm:prSet presAssocID="{B3A50668-14DE-4C2D-85F2-98FC1007CDD4}" presName="sibTrans" presStyleCnt="0"/>
      <dgm:spPr/>
    </dgm:pt>
    <dgm:pt modelId="{D55A6E82-B90F-4CEE-8040-DAF51DC0524C}" type="pres">
      <dgm:prSet presAssocID="{4BF8D753-79EF-4585-846D-EAA71CFDBD29}" presName="node" presStyleLbl="alignAccFollowNode1" presStyleIdx="3" presStyleCnt="5" custScaleX="166456" custLinFactX="35613" custLinFactNeighborX="100000" custLinFactNeighborY="5827">
        <dgm:presLayoutVars>
          <dgm:bulletEnabled val="1"/>
        </dgm:presLayoutVars>
      </dgm:prSet>
      <dgm:spPr/>
    </dgm:pt>
    <dgm:pt modelId="{4E8E18D8-1151-4497-9CDD-CDC226E53D89}" type="pres">
      <dgm:prSet presAssocID="{6406C3E6-0588-4BB4-A956-E75F38A1F753}" presName="vSp" presStyleCnt="0"/>
      <dgm:spPr/>
    </dgm:pt>
    <dgm:pt modelId="{FA6061E5-2E86-45B1-9E89-9BEDC1CC9964}" type="pres">
      <dgm:prSet presAssocID="{1D385A76-B320-4A2F-AAB5-8011A9DEB533}" presName="horFlow" presStyleCnt="0"/>
      <dgm:spPr/>
    </dgm:pt>
    <dgm:pt modelId="{5BCA32F7-82D5-4DD0-A646-33585CA0BF1D}" type="pres">
      <dgm:prSet presAssocID="{1D385A76-B320-4A2F-AAB5-8011A9DEB533}" presName="bigChev" presStyleLbl="node1" presStyleIdx="2" presStyleCnt="3"/>
      <dgm:spPr/>
    </dgm:pt>
    <dgm:pt modelId="{00133613-DF20-4D87-B289-C56FB6F5278B}" type="pres">
      <dgm:prSet presAssocID="{E32A4E55-CAD2-4F65-AFF4-463E5C64ACAB}" presName="parTrans" presStyleCnt="0"/>
      <dgm:spPr/>
    </dgm:pt>
    <dgm:pt modelId="{DE777770-AB7B-463D-B57B-91D92005D986}" type="pres">
      <dgm:prSet presAssocID="{A07D88C0-D765-401E-BE6A-B95CD30B0845}" presName="node" presStyleLbl="alignAccFollowNode1" presStyleIdx="4" presStyleCnt="5" custScaleX="279915">
        <dgm:presLayoutVars>
          <dgm:bulletEnabled val="1"/>
        </dgm:presLayoutVars>
      </dgm:prSet>
      <dgm:spPr/>
    </dgm:pt>
  </dgm:ptLst>
  <dgm:cxnLst>
    <dgm:cxn modelId="{3744FC0A-8B1C-4821-9E46-1C9E3D95A8CD}" type="presOf" srcId="{C9B57E8D-0C48-4D86-9A07-0BC505A68DC4}" destId="{500509C8-416E-41E8-A50D-D8545C88C3F6}" srcOrd="0" destOrd="0" presId="urn:microsoft.com/office/officeart/2005/8/layout/lProcess3"/>
    <dgm:cxn modelId="{CA3FA30D-138C-4EED-81D5-A7A6F15148A2}" type="presOf" srcId="{1D385A76-B320-4A2F-AAB5-8011A9DEB533}" destId="{5BCA32F7-82D5-4DD0-A646-33585CA0BF1D}" srcOrd="0" destOrd="0" presId="urn:microsoft.com/office/officeart/2005/8/layout/lProcess3"/>
    <dgm:cxn modelId="{97544A30-5F24-4E9C-A676-220E59DCFA97}" type="presOf" srcId="{4BF8D753-79EF-4585-846D-EAA71CFDBD29}" destId="{D55A6E82-B90F-4CEE-8040-DAF51DC0524C}" srcOrd="0" destOrd="0" presId="urn:microsoft.com/office/officeart/2005/8/layout/lProcess3"/>
    <dgm:cxn modelId="{867E583A-938E-4147-AD9F-4BFD28882566}" srcId="{58837574-EAFD-40B2-A4BE-F5DD67C898E9}" destId="{C9B57E8D-0C48-4D86-9A07-0BC505A68DC4}" srcOrd="0" destOrd="0" parTransId="{B62CAC35-D2C5-496F-8A8F-CD7D564622AA}" sibTransId="{AA4B85D8-C066-4081-A286-6829E20ED9F4}"/>
    <dgm:cxn modelId="{30AFF83A-83B5-4F5F-A99D-463261D12555}" srcId="{6406C3E6-0588-4BB4-A956-E75F38A1F753}" destId="{4BF8D753-79EF-4585-846D-EAA71CFDBD29}" srcOrd="1" destOrd="0" parTransId="{AB484017-6F84-4C34-AC29-33819F3DC9E6}" sibTransId="{48D9B10B-A310-42AA-BAC2-5036F24CE1EE}"/>
    <dgm:cxn modelId="{22FF4546-4A24-435F-81B2-EC899612F5D2}" type="presOf" srcId="{DBE8CF53-901B-4A97-8FAC-F0A25E458520}" destId="{29D450D7-7406-4098-8A9C-EAFFDBF10381}" srcOrd="0" destOrd="0" presId="urn:microsoft.com/office/officeart/2005/8/layout/lProcess3"/>
    <dgm:cxn modelId="{B84A5B67-CFDB-4BE0-9EDA-7058315EBF6E}" type="presOf" srcId="{A07D88C0-D765-401E-BE6A-B95CD30B0845}" destId="{DE777770-AB7B-463D-B57B-91D92005D986}" srcOrd="0" destOrd="0" presId="urn:microsoft.com/office/officeart/2005/8/layout/lProcess3"/>
    <dgm:cxn modelId="{83C63F49-0385-497A-A8E8-5269D2639E1F}" type="presOf" srcId="{8FC86C80-7626-4F00-83B3-1BFE67EA7BB5}" destId="{56262401-0246-4AC2-9D3C-57E6F51B644C}" srcOrd="0" destOrd="0" presId="urn:microsoft.com/office/officeart/2005/8/layout/lProcess3"/>
    <dgm:cxn modelId="{0F453A52-4442-4CE7-B440-9CEB10FD9085}" srcId="{28A891FC-633E-4981-9188-E00AD0147DF9}" destId="{6406C3E6-0588-4BB4-A956-E75F38A1F753}" srcOrd="1" destOrd="0" parTransId="{520700DF-9A11-4FC2-A6DD-AFE152C3D586}" sibTransId="{6EDEAFA6-0CA9-474C-AA49-69AB7E948AB2}"/>
    <dgm:cxn modelId="{A0FF607E-C5C6-4011-A009-8BE3E3A3783E}" srcId="{6406C3E6-0588-4BB4-A956-E75F38A1F753}" destId="{DBE8CF53-901B-4A97-8FAC-F0A25E458520}" srcOrd="0" destOrd="0" parTransId="{4596B419-84C1-47B4-9F6C-9BE989C91283}" sibTransId="{B3A50668-14DE-4C2D-85F2-98FC1007CDD4}"/>
    <dgm:cxn modelId="{62E5887F-1F6A-4C38-AF86-4D354117D11C}" type="presOf" srcId="{28A891FC-633E-4981-9188-E00AD0147DF9}" destId="{BF7A5478-13C8-4F19-A3AB-49ECEAE4FC55}" srcOrd="0" destOrd="0" presId="urn:microsoft.com/office/officeart/2005/8/layout/lProcess3"/>
    <dgm:cxn modelId="{E484B47F-3585-4664-B2B2-41EF329D8B75}" srcId="{58837574-EAFD-40B2-A4BE-F5DD67C898E9}" destId="{8FC86C80-7626-4F00-83B3-1BFE67EA7BB5}" srcOrd="1" destOrd="0" parTransId="{10ABE246-75FE-4A82-B27D-D6C0D04F599E}" sibTransId="{35C435E8-27F0-4A28-8D3A-35632997BB7F}"/>
    <dgm:cxn modelId="{EA18DB80-3D68-4D36-BE05-A4BCA1672047}" type="presOf" srcId="{C5C84855-5C02-4321-BB6D-E2BFF52CF37D}" destId="{DE777770-AB7B-463D-B57B-91D92005D986}" srcOrd="0" destOrd="1" presId="urn:microsoft.com/office/officeart/2005/8/layout/lProcess3"/>
    <dgm:cxn modelId="{D5346B8C-55C1-43CD-8B20-3AA8DA906706}" srcId="{1D385A76-B320-4A2F-AAB5-8011A9DEB533}" destId="{A07D88C0-D765-401E-BE6A-B95CD30B0845}" srcOrd="0" destOrd="0" parTransId="{E32A4E55-CAD2-4F65-AFF4-463E5C64ACAB}" sibTransId="{DAD56A17-1638-47F0-8D4F-2DDCADFD98EE}"/>
    <dgm:cxn modelId="{2CACC3A9-5FDF-4491-BE0A-2DA163BABBB0}" srcId="{28A891FC-633E-4981-9188-E00AD0147DF9}" destId="{1D385A76-B320-4A2F-AAB5-8011A9DEB533}" srcOrd="2" destOrd="0" parTransId="{A278CB34-4878-4BA7-A261-49E0A63C0961}" sibTransId="{1DD166B5-38AD-466A-88A5-FE296B70E51E}"/>
    <dgm:cxn modelId="{2431ADAD-A4D5-4463-9BE8-8C7357C3CC68}" type="presOf" srcId="{6406C3E6-0588-4BB4-A956-E75F38A1F753}" destId="{A19E49CD-DB37-4809-97F0-7B8018323BD8}" srcOrd="0" destOrd="0" presId="urn:microsoft.com/office/officeart/2005/8/layout/lProcess3"/>
    <dgm:cxn modelId="{E67FD4B6-9E49-4431-AAE5-AFDADAE3E0CA}" type="presOf" srcId="{58837574-EAFD-40B2-A4BE-F5DD67C898E9}" destId="{EC7859E7-B428-4803-B45C-73EC6FBE1046}" srcOrd="0" destOrd="0" presId="urn:microsoft.com/office/officeart/2005/8/layout/lProcess3"/>
    <dgm:cxn modelId="{F10C19C6-149A-4445-BDFF-C579C9D981AC}" srcId="{A07D88C0-D765-401E-BE6A-B95CD30B0845}" destId="{C5C84855-5C02-4321-BB6D-E2BFF52CF37D}" srcOrd="0" destOrd="0" parTransId="{3774BBF0-E08F-4A74-8F01-20B6B28B8187}" sibTransId="{15E49DE8-7A2D-479B-896B-E887A009F444}"/>
    <dgm:cxn modelId="{834784D3-1A68-4C2F-980C-3F0C20A728F1}" srcId="{28A891FC-633E-4981-9188-E00AD0147DF9}" destId="{58837574-EAFD-40B2-A4BE-F5DD67C898E9}" srcOrd="0" destOrd="0" parTransId="{19952101-4221-48B6-901F-9B65F1974220}" sibTransId="{7149E60D-F4AB-4138-BFF1-CE96CA2746C6}"/>
    <dgm:cxn modelId="{364346E8-67FC-433C-B1F6-08B12547B086}" type="presParOf" srcId="{BF7A5478-13C8-4F19-A3AB-49ECEAE4FC55}" destId="{0E38B6B5-EECE-4BD7-9EF0-7BFEC5AEB3CB}" srcOrd="0" destOrd="0" presId="urn:microsoft.com/office/officeart/2005/8/layout/lProcess3"/>
    <dgm:cxn modelId="{39D02C21-FCA2-47B8-81BB-9C438445FCFA}" type="presParOf" srcId="{0E38B6B5-EECE-4BD7-9EF0-7BFEC5AEB3CB}" destId="{EC7859E7-B428-4803-B45C-73EC6FBE1046}" srcOrd="0" destOrd="0" presId="urn:microsoft.com/office/officeart/2005/8/layout/lProcess3"/>
    <dgm:cxn modelId="{D17432DB-207F-493F-9947-1838376219F1}" type="presParOf" srcId="{0E38B6B5-EECE-4BD7-9EF0-7BFEC5AEB3CB}" destId="{66965D90-D4AE-488B-AC94-61F20806F5B4}" srcOrd="1" destOrd="0" presId="urn:microsoft.com/office/officeart/2005/8/layout/lProcess3"/>
    <dgm:cxn modelId="{548ED30F-140E-4D31-8747-CC9DE4F45552}" type="presParOf" srcId="{0E38B6B5-EECE-4BD7-9EF0-7BFEC5AEB3CB}" destId="{500509C8-416E-41E8-A50D-D8545C88C3F6}" srcOrd="2" destOrd="0" presId="urn:microsoft.com/office/officeart/2005/8/layout/lProcess3"/>
    <dgm:cxn modelId="{A1EE5C16-9907-434A-8BDC-96EB691BA6D7}" type="presParOf" srcId="{0E38B6B5-EECE-4BD7-9EF0-7BFEC5AEB3CB}" destId="{87B512F6-F58A-46F4-B1DC-F1FF1DEF0305}" srcOrd="3" destOrd="0" presId="urn:microsoft.com/office/officeart/2005/8/layout/lProcess3"/>
    <dgm:cxn modelId="{1E766EEF-E21E-4E3B-A6DE-EB162F4C7BF1}" type="presParOf" srcId="{0E38B6B5-EECE-4BD7-9EF0-7BFEC5AEB3CB}" destId="{56262401-0246-4AC2-9D3C-57E6F51B644C}" srcOrd="4" destOrd="0" presId="urn:microsoft.com/office/officeart/2005/8/layout/lProcess3"/>
    <dgm:cxn modelId="{1596C920-6E6D-4F4B-943B-B05AD6823F87}" type="presParOf" srcId="{BF7A5478-13C8-4F19-A3AB-49ECEAE4FC55}" destId="{4174680F-034C-43A5-8A60-ACDC1E77A6B2}" srcOrd="1" destOrd="0" presId="urn:microsoft.com/office/officeart/2005/8/layout/lProcess3"/>
    <dgm:cxn modelId="{3DE1CD36-F54F-4038-8274-3407880C3CA4}" type="presParOf" srcId="{BF7A5478-13C8-4F19-A3AB-49ECEAE4FC55}" destId="{E28BF059-9306-4E70-9D88-798905E83054}" srcOrd="2" destOrd="0" presId="urn:microsoft.com/office/officeart/2005/8/layout/lProcess3"/>
    <dgm:cxn modelId="{2D1E3E01-788F-43EA-9434-208D987FCD1A}" type="presParOf" srcId="{E28BF059-9306-4E70-9D88-798905E83054}" destId="{A19E49CD-DB37-4809-97F0-7B8018323BD8}" srcOrd="0" destOrd="0" presId="urn:microsoft.com/office/officeart/2005/8/layout/lProcess3"/>
    <dgm:cxn modelId="{1FF5EEC9-06AD-4BAD-900B-519B69C92984}" type="presParOf" srcId="{E28BF059-9306-4E70-9D88-798905E83054}" destId="{52F089C6-A441-4AA1-9FCA-552F84444957}" srcOrd="1" destOrd="0" presId="urn:microsoft.com/office/officeart/2005/8/layout/lProcess3"/>
    <dgm:cxn modelId="{8EC5552F-D1E5-4343-AD9F-15F70EDA4679}" type="presParOf" srcId="{E28BF059-9306-4E70-9D88-798905E83054}" destId="{29D450D7-7406-4098-8A9C-EAFFDBF10381}" srcOrd="2" destOrd="0" presId="urn:microsoft.com/office/officeart/2005/8/layout/lProcess3"/>
    <dgm:cxn modelId="{A3AD897E-D54C-49F1-8C7B-B27D83C7CB50}" type="presParOf" srcId="{E28BF059-9306-4E70-9D88-798905E83054}" destId="{E4EA5C24-B614-4887-89FA-86E713D7C686}" srcOrd="3" destOrd="0" presId="urn:microsoft.com/office/officeart/2005/8/layout/lProcess3"/>
    <dgm:cxn modelId="{6B285698-1E5A-42BF-A7E4-3F18CB856058}" type="presParOf" srcId="{E28BF059-9306-4E70-9D88-798905E83054}" destId="{D55A6E82-B90F-4CEE-8040-DAF51DC0524C}" srcOrd="4" destOrd="0" presId="urn:microsoft.com/office/officeart/2005/8/layout/lProcess3"/>
    <dgm:cxn modelId="{5EC8C4BA-EA32-4092-B237-689DEA5B4F57}" type="presParOf" srcId="{BF7A5478-13C8-4F19-A3AB-49ECEAE4FC55}" destId="{4E8E18D8-1151-4497-9CDD-CDC226E53D89}" srcOrd="3" destOrd="0" presId="urn:microsoft.com/office/officeart/2005/8/layout/lProcess3"/>
    <dgm:cxn modelId="{49247E2D-FE1D-4669-A03C-A0CDC0EFA72A}" type="presParOf" srcId="{BF7A5478-13C8-4F19-A3AB-49ECEAE4FC55}" destId="{FA6061E5-2E86-45B1-9E89-9BEDC1CC9964}" srcOrd="4" destOrd="0" presId="urn:microsoft.com/office/officeart/2005/8/layout/lProcess3"/>
    <dgm:cxn modelId="{553D88C7-C727-4415-8F3F-F6F661DB15C9}" type="presParOf" srcId="{FA6061E5-2E86-45B1-9E89-9BEDC1CC9964}" destId="{5BCA32F7-82D5-4DD0-A646-33585CA0BF1D}" srcOrd="0" destOrd="0" presId="urn:microsoft.com/office/officeart/2005/8/layout/lProcess3"/>
    <dgm:cxn modelId="{8196C5FC-344A-4954-ABFB-640ACF3E7959}" type="presParOf" srcId="{FA6061E5-2E86-45B1-9E89-9BEDC1CC9964}" destId="{00133613-DF20-4D87-B289-C56FB6F5278B}" srcOrd="1" destOrd="0" presId="urn:microsoft.com/office/officeart/2005/8/layout/lProcess3"/>
    <dgm:cxn modelId="{1F45ED9A-5691-4F3E-9588-B58998E0DEA0}" type="presParOf" srcId="{FA6061E5-2E86-45B1-9E89-9BEDC1CC9964}" destId="{DE777770-AB7B-463D-B57B-91D92005D98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212497-1EC3-42E1-BBCE-683A9694B7CF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F55CF1-6DF2-463B-B6BE-09FC4722C791}">
      <dgm:prSet/>
      <dgm:spPr/>
      <dgm:t>
        <a:bodyPr/>
        <a:lstStyle/>
        <a:p>
          <a:pPr rtl="0"/>
          <a:r>
            <a:rPr lang="en-US" dirty="0"/>
            <a:t>A topic students have difficulty mastering (called a bottleneck) student learning</a:t>
          </a:r>
        </a:p>
      </dgm:t>
    </dgm:pt>
    <dgm:pt modelId="{ABBA6CDE-F387-45F5-B1FD-6EDB8F561ACC}" type="parTrans" cxnId="{E85BC495-36B6-4748-B5CC-A5E7476FDE06}">
      <dgm:prSet/>
      <dgm:spPr/>
      <dgm:t>
        <a:bodyPr/>
        <a:lstStyle/>
        <a:p>
          <a:endParaRPr lang="en-US"/>
        </a:p>
      </dgm:t>
    </dgm:pt>
    <dgm:pt modelId="{844F5EA2-F2E3-4514-87B1-909A99A957D5}" type="sibTrans" cxnId="{E85BC495-36B6-4748-B5CC-A5E7476FDE06}">
      <dgm:prSet/>
      <dgm:spPr/>
      <dgm:t>
        <a:bodyPr/>
        <a:lstStyle/>
        <a:p>
          <a:endParaRPr lang="en-US"/>
        </a:p>
      </dgm:t>
    </dgm:pt>
    <dgm:pt modelId="{46C03CA5-2905-4ED6-9911-0E05CC4120DF}">
      <dgm:prSet/>
      <dgm:spPr/>
      <dgm:t>
        <a:bodyPr/>
        <a:lstStyle/>
        <a:p>
          <a:pPr rtl="0"/>
          <a:r>
            <a:rPr lang="en-US" dirty="0"/>
            <a:t>An innovation implemented to enhance student learning (perhaps  because of the bottleneck)</a:t>
          </a:r>
        </a:p>
      </dgm:t>
    </dgm:pt>
    <dgm:pt modelId="{3C231471-7B43-4550-BCFC-C281FEB7DB45}" type="parTrans" cxnId="{A4FE4E42-B5FA-41A0-90AD-1A2F78C485BA}">
      <dgm:prSet/>
      <dgm:spPr/>
      <dgm:t>
        <a:bodyPr/>
        <a:lstStyle/>
        <a:p>
          <a:endParaRPr lang="en-US"/>
        </a:p>
      </dgm:t>
    </dgm:pt>
    <dgm:pt modelId="{C6D71106-ED21-4155-9506-9CAD7B3F4B3F}" type="sibTrans" cxnId="{A4FE4E42-B5FA-41A0-90AD-1A2F78C485BA}">
      <dgm:prSet/>
      <dgm:spPr/>
      <dgm:t>
        <a:bodyPr/>
        <a:lstStyle/>
        <a:p>
          <a:endParaRPr lang="en-US"/>
        </a:p>
      </dgm:t>
    </dgm:pt>
    <dgm:pt modelId="{2B0A4B56-83C7-4854-A418-2CFEF6B0EDA1}">
      <dgm:prSet/>
      <dgm:spPr/>
      <dgm:t>
        <a:bodyPr/>
        <a:lstStyle/>
        <a:p>
          <a:pPr rtl="0"/>
          <a:r>
            <a:rPr lang="en-US" dirty="0"/>
            <a:t>An attempt to change student behavior by adding a new approach, assessment, experiential learning</a:t>
          </a:r>
        </a:p>
      </dgm:t>
    </dgm:pt>
    <dgm:pt modelId="{36DA67F9-FA37-4C64-B390-D619F06A520B}" type="parTrans" cxnId="{7E6A2D51-DEC5-46FE-84EF-DAEAE3534021}">
      <dgm:prSet/>
      <dgm:spPr/>
      <dgm:t>
        <a:bodyPr/>
        <a:lstStyle/>
        <a:p>
          <a:endParaRPr lang="en-US"/>
        </a:p>
      </dgm:t>
    </dgm:pt>
    <dgm:pt modelId="{7698BB32-31E9-4AEC-903C-490F6DEC7EBB}" type="sibTrans" cxnId="{7E6A2D51-DEC5-46FE-84EF-DAEAE3534021}">
      <dgm:prSet/>
      <dgm:spPr/>
      <dgm:t>
        <a:bodyPr/>
        <a:lstStyle/>
        <a:p>
          <a:endParaRPr lang="en-US"/>
        </a:p>
      </dgm:t>
    </dgm:pt>
    <dgm:pt modelId="{5E41B3A8-119D-4D14-8A04-DA95170A25ED}">
      <dgm:prSet/>
      <dgm:spPr/>
      <dgm:t>
        <a:bodyPr/>
        <a:lstStyle/>
        <a:p>
          <a:pPr rtl="0"/>
          <a:r>
            <a:rPr lang="en-US" dirty="0"/>
            <a:t>Systematic assessment of a course of a sequence of courses</a:t>
          </a:r>
        </a:p>
      </dgm:t>
    </dgm:pt>
    <dgm:pt modelId="{44D552E2-8BC2-4937-B637-B668C07503CD}" type="parTrans" cxnId="{1B7D1347-395F-4782-95DA-83A31662F962}">
      <dgm:prSet/>
      <dgm:spPr/>
      <dgm:t>
        <a:bodyPr/>
        <a:lstStyle/>
        <a:p>
          <a:endParaRPr lang="en-US"/>
        </a:p>
      </dgm:t>
    </dgm:pt>
    <dgm:pt modelId="{30611DA4-21EB-4ABF-A68F-C40AB07D2066}" type="sibTrans" cxnId="{1B7D1347-395F-4782-95DA-83A31662F962}">
      <dgm:prSet/>
      <dgm:spPr/>
      <dgm:t>
        <a:bodyPr/>
        <a:lstStyle/>
        <a:p>
          <a:endParaRPr lang="en-US"/>
        </a:p>
      </dgm:t>
    </dgm:pt>
    <dgm:pt modelId="{B3F45B2A-253F-4F20-9B54-131B94835CC1}" type="pres">
      <dgm:prSet presAssocID="{9E212497-1EC3-42E1-BBCE-683A9694B7CF}" presName="Name0" presStyleCnt="0">
        <dgm:presLayoutVars>
          <dgm:resizeHandles/>
        </dgm:presLayoutVars>
      </dgm:prSet>
      <dgm:spPr/>
    </dgm:pt>
    <dgm:pt modelId="{568889DA-D120-484B-B6FE-8E84D2627998}" type="pres">
      <dgm:prSet presAssocID="{28F55CF1-6DF2-463B-B6BE-09FC4722C791}" presName="text" presStyleLbl="node1" presStyleIdx="0" presStyleCnt="4">
        <dgm:presLayoutVars>
          <dgm:bulletEnabled val="1"/>
        </dgm:presLayoutVars>
      </dgm:prSet>
      <dgm:spPr/>
    </dgm:pt>
    <dgm:pt modelId="{6C2A5B50-D35A-4DED-8822-A80F244B4D8B}" type="pres">
      <dgm:prSet presAssocID="{844F5EA2-F2E3-4514-87B1-909A99A957D5}" presName="space" presStyleCnt="0"/>
      <dgm:spPr/>
    </dgm:pt>
    <dgm:pt modelId="{769EE64E-B4D0-4329-993A-1DBA5644F27A}" type="pres">
      <dgm:prSet presAssocID="{46C03CA5-2905-4ED6-9911-0E05CC4120DF}" presName="text" presStyleLbl="node1" presStyleIdx="1" presStyleCnt="4">
        <dgm:presLayoutVars>
          <dgm:bulletEnabled val="1"/>
        </dgm:presLayoutVars>
      </dgm:prSet>
      <dgm:spPr/>
    </dgm:pt>
    <dgm:pt modelId="{46043C3E-1908-4034-B9B8-AD246610FBED}" type="pres">
      <dgm:prSet presAssocID="{C6D71106-ED21-4155-9506-9CAD7B3F4B3F}" presName="space" presStyleCnt="0"/>
      <dgm:spPr/>
    </dgm:pt>
    <dgm:pt modelId="{489CA199-7893-44BB-9D47-79F0B1EE8308}" type="pres">
      <dgm:prSet presAssocID="{2B0A4B56-83C7-4854-A418-2CFEF6B0EDA1}" presName="text" presStyleLbl="node1" presStyleIdx="2" presStyleCnt="4">
        <dgm:presLayoutVars>
          <dgm:bulletEnabled val="1"/>
        </dgm:presLayoutVars>
      </dgm:prSet>
      <dgm:spPr/>
    </dgm:pt>
    <dgm:pt modelId="{2891CB91-5410-49E8-96AD-9291F95F7B44}" type="pres">
      <dgm:prSet presAssocID="{7698BB32-31E9-4AEC-903C-490F6DEC7EBB}" presName="space" presStyleCnt="0"/>
      <dgm:spPr/>
    </dgm:pt>
    <dgm:pt modelId="{00380D65-D622-4B27-B0DD-51203DAB0E0A}" type="pres">
      <dgm:prSet presAssocID="{5E41B3A8-119D-4D14-8A04-DA95170A25ED}" presName="text" presStyleLbl="node1" presStyleIdx="3" presStyleCnt="4">
        <dgm:presLayoutVars>
          <dgm:bulletEnabled val="1"/>
        </dgm:presLayoutVars>
      </dgm:prSet>
      <dgm:spPr/>
    </dgm:pt>
  </dgm:ptLst>
  <dgm:cxnLst>
    <dgm:cxn modelId="{2F619A0B-71E1-4E52-AE3F-1CB97CB13B92}" type="presOf" srcId="{2B0A4B56-83C7-4854-A418-2CFEF6B0EDA1}" destId="{489CA199-7893-44BB-9D47-79F0B1EE8308}" srcOrd="0" destOrd="0" presId="urn:diagrams.loki3.com/VaryingWidthList"/>
    <dgm:cxn modelId="{A4FE4E42-B5FA-41A0-90AD-1A2F78C485BA}" srcId="{9E212497-1EC3-42E1-BBCE-683A9694B7CF}" destId="{46C03CA5-2905-4ED6-9911-0E05CC4120DF}" srcOrd="1" destOrd="0" parTransId="{3C231471-7B43-4550-BCFC-C281FEB7DB45}" sibTransId="{C6D71106-ED21-4155-9506-9CAD7B3F4B3F}"/>
    <dgm:cxn modelId="{1B7D1347-395F-4782-95DA-83A31662F962}" srcId="{9E212497-1EC3-42E1-BBCE-683A9694B7CF}" destId="{5E41B3A8-119D-4D14-8A04-DA95170A25ED}" srcOrd="3" destOrd="0" parTransId="{44D552E2-8BC2-4937-B637-B668C07503CD}" sibTransId="{30611DA4-21EB-4ABF-A68F-C40AB07D2066}"/>
    <dgm:cxn modelId="{92514047-0287-4D7C-ADFE-3BBB3573467B}" type="presOf" srcId="{5E41B3A8-119D-4D14-8A04-DA95170A25ED}" destId="{00380D65-D622-4B27-B0DD-51203DAB0E0A}" srcOrd="0" destOrd="0" presId="urn:diagrams.loki3.com/VaryingWidthList"/>
    <dgm:cxn modelId="{7E6A2D51-DEC5-46FE-84EF-DAEAE3534021}" srcId="{9E212497-1EC3-42E1-BBCE-683A9694B7CF}" destId="{2B0A4B56-83C7-4854-A418-2CFEF6B0EDA1}" srcOrd="2" destOrd="0" parTransId="{36DA67F9-FA37-4C64-B390-D619F06A520B}" sibTransId="{7698BB32-31E9-4AEC-903C-490F6DEC7EBB}"/>
    <dgm:cxn modelId="{E85BC495-36B6-4748-B5CC-A5E7476FDE06}" srcId="{9E212497-1EC3-42E1-BBCE-683A9694B7CF}" destId="{28F55CF1-6DF2-463B-B6BE-09FC4722C791}" srcOrd="0" destOrd="0" parTransId="{ABBA6CDE-F387-45F5-B1FD-6EDB8F561ACC}" sibTransId="{844F5EA2-F2E3-4514-87B1-909A99A957D5}"/>
    <dgm:cxn modelId="{CDBA2EA9-D9B7-4A76-B1DB-DC43C4DAA198}" type="presOf" srcId="{46C03CA5-2905-4ED6-9911-0E05CC4120DF}" destId="{769EE64E-B4D0-4329-993A-1DBA5644F27A}" srcOrd="0" destOrd="0" presId="urn:diagrams.loki3.com/VaryingWidthList"/>
    <dgm:cxn modelId="{40EC82EB-4EAE-48A3-A014-79655B8AE17D}" type="presOf" srcId="{9E212497-1EC3-42E1-BBCE-683A9694B7CF}" destId="{B3F45B2A-253F-4F20-9B54-131B94835CC1}" srcOrd="0" destOrd="0" presId="urn:diagrams.loki3.com/VaryingWidthList"/>
    <dgm:cxn modelId="{8C3E4DF6-65EB-4A40-B1CE-D68920F3A759}" type="presOf" srcId="{28F55CF1-6DF2-463B-B6BE-09FC4722C791}" destId="{568889DA-D120-484B-B6FE-8E84D2627998}" srcOrd="0" destOrd="0" presId="urn:diagrams.loki3.com/VaryingWidthList"/>
    <dgm:cxn modelId="{B7779C0E-6B33-4709-A9BA-FE70B1F93FF7}" type="presParOf" srcId="{B3F45B2A-253F-4F20-9B54-131B94835CC1}" destId="{568889DA-D120-484B-B6FE-8E84D2627998}" srcOrd="0" destOrd="0" presId="urn:diagrams.loki3.com/VaryingWidthList"/>
    <dgm:cxn modelId="{5D81CD8E-BAAF-4FC0-AD21-2D232BBA25A8}" type="presParOf" srcId="{B3F45B2A-253F-4F20-9B54-131B94835CC1}" destId="{6C2A5B50-D35A-4DED-8822-A80F244B4D8B}" srcOrd="1" destOrd="0" presId="urn:diagrams.loki3.com/VaryingWidthList"/>
    <dgm:cxn modelId="{C372E51B-C4E6-4B6D-9C89-2E0869F09FD7}" type="presParOf" srcId="{B3F45B2A-253F-4F20-9B54-131B94835CC1}" destId="{769EE64E-B4D0-4329-993A-1DBA5644F27A}" srcOrd="2" destOrd="0" presId="urn:diagrams.loki3.com/VaryingWidthList"/>
    <dgm:cxn modelId="{2AE6EAB9-9819-49B2-9A7E-671EE7691961}" type="presParOf" srcId="{B3F45B2A-253F-4F20-9B54-131B94835CC1}" destId="{46043C3E-1908-4034-B9B8-AD246610FBED}" srcOrd="3" destOrd="0" presId="urn:diagrams.loki3.com/VaryingWidthList"/>
    <dgm:cxn modelId="{5552B99C-E2D6-497C-B5F7-9ED5D4BE4B7B}" type="presParOf" srcId="{B3F45B2A-253F-4F20-9B54-131B94835CC1}" destId="{489CA199-7893-44BB-9D47-79F0B1EE8308}" srcOrd="4" destOrd="0" presId="urn:diagrams.loki3.com/VaryingWidthList"/>
    <dgm:cxn modelId="{4E1C8C77-5138-43B7-AE79-374301AD99BC}" type="presParOf" srcId="{B3F45B2A-253F-4F20-9B54-131B94835CC1}" destId="{2891CB91-5410-49E8-96AD-9291F95F7B44}" srcOrd="5" destOrd="0" presId="urn:diagrams.loki3.com/VaryingWidthList"/>
    <dgm:cxn modelId="{197294DF-CF8D-412F-93B2-F42D4D410BA1}" type="presParOf" srcId="{B3F45B2A-253F-4F20-9B54-131B94835CC1}" destId="{00380D65-D622-4B27-B0DD-51203DAB0E0A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CEA151-1B51-4431-AD27-8407DCAE3A0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5FC307-8681-4B6A-B62A-8ACB8FB08988}">
      <dgm:prSet phldrT="[Text]"/>
      <dgm:spPr/>
      <dgm:t>
        <a:bodyPr/>
        <a:lstStyle/>
        <a:p>
          <a:r>
            <a:rPr lang="en-US" dirty="0"/>
            <a:t>Decide to teach using evidence-based practice</a:t>
          </a:r>
        </a:p>
      </dgm:t>
    </dgm:pt>
    <dgm:pt modelId="{CFA9B9D4-192A-46AB-93D0-5C8055473FAF}" type="parTrans" cxnId="{39A14DF8-3231-4853-B668-AD04D19F922E}">
      <dgm:prSet/>
      <dgm:spPr/>
      <dgm:t>
        <a:bodyPr/>
        <a:lstStyle/>
        <a:p>
          <a:endParaRPr lang="en-US"/>
        </a:p>
      </dgm:t>
    </dgm:pt>
    <dgm:pt modelId="{E6598D03-5460-4F59-B2E0-6B781A8FBEF8}" type="sibTrans" cxnId="{39A14DF8-3231-4853-B668-AD04D19F922E}">
      <dgm:prSet/>
      <dgm:spPr/>
      <dgm:t>
        <a:bodyPr/>
        <a:lstStyle/>
        <a:p>
          <a:endParaRPr lang="en-US" dirty="0"/>
        </a:p>
      </dgm:t>
    </dgm:pt>
    <dgm:pt modelId="{E0FB76FA-75C5-4B16-A1BA-F5575995DF06}">
      <dgm:prSet phldrT="[Text]"/>
      <dgm:spPr/>
      <dgm:t>
        <a:bodyPr/>
        <a:lstStyle/>
        <a:p>
          <a:r>
            <a:rPr lang="en-US" dirty="0"/>
            <a:t>Read literature to find evidence </a:t>
          </a:r>
        </a:p>
      </dgm:t>
    </dgm:pt>
    <dgm:pt modelId="{56DE4D51-D4DB-4BDB-9E79-2146DCF77E4C}" type="parTrans" cxnId="{AAD0E63B-85F7-4F24-BDB0-F30B4F41A925}">
      <dgm:prSet/>
      <dgm:spPr/>
      <dgm:t>
        <a:bodyPr/>
        <a:lstStyle/>
        <a:p>
          <a:endParaRPr lang="en-US"/>
        </a:p>
      </dgm:t>
    </dgm:pt>
    <dgm:pt modelId="{86F4E5EE-2749-4360-8E68-28E453D9A0B6}" type="sibTrans" cxnId="{AAD0E63B-85F7-4F24-BDB0-F30B4F41A925}">
      <dgm:prSet/>
      <dgm:spPr/>
      <dgm:t>
        <a:bodyPr/>
        <a:lstStyle/>
        <a:p>
          <a:endParaRPr lang="en-US" dirty="0"/>
        </a:p>
      </dgm:t>
    </dgm:pt>
    <dgm:pt modelId="{BE70D91E-A7C2-4565-844D-94A24D993906}">
      <dgm:prSet phldrT="[Text]"/>
      <dgm:spPr/>
      <dgm:t>
        <a:bodyPr/>
        <a:lstStyle/>
        <a:p>
          <a:r>
            <a:rPr lang="en-US" dirty="0"/>
            <a:t>Test practice in your teaching situation</a:t>
          </a:r>
        </a:p>
      </dgm:t>
    </dgm:pt>
    <dgm:pt modelId="{49239971-5050-4601-A788-B5AEF501743C}" type="parTrans" cxnId="{35314F6B-E946-4908-BC84-F265BD2BFAA0}">
      <dgm:prSet/>
      <dgm:spPr/>
      <dgm:t>
        <a:bodyPr/>
        <a:lstStyle/>
        <a:p>
          <a:endParaRPr lang="en-US"/>
        </a:p>
      </dgm:t>
    </dgm:pt>
    <dgm:pt modelId="{0B16E93D-3942-4C1E-884E-45E5554B3C73}" type="sibTrans" cxnId="{35314F6B-E946-4908-BC84-F265BD2BFAA0}">
      <dgm:prSet/>
      <dgm:spPr/>
      <dgm:t>
        <a:bodyPr/>
        <a:lstStyle/>
        <a:p>
          <a:endParaRPr lang="en-US"/>
        </a:p>
      </dgm:t>
    </dgm:pt>
    <dgm:pt modelId="{607458CE-57CB-4DF4-AECC-F59353F7EEC3}" type="pres">
      <dgm:prSet presAssocID="{0ACEA151-1B51-4431-AD27-8407DCAE3A0B}" presName="outerComposite" presStyleCnt="0">
        <dgm:presLayoutVars>
          <dgm:chMax val="5"/>
          <dgm:dir/>
          <dgm:resizeHandles val="exact"/>
        </dgm:presLayoutVars>
      </dgm:prSet>
      <dgm:spPr/>
    </dgm:pt>
    <dgm:pt modelId="{A3D024D5-0D1B-4F4C-9470-8E6DEB9E7FCD}" type="pres">
      <dgm:prSet presAssocID="{0ACEA151-1B51-4431-AD27-8407DCAE3A0B}" presName="dummyMaxCanvas" presStyleCnt="0">
        <dgm:presLayoutVars/>
      </dgm:prSet>
      <dgm:spPr/>
    </dgm:pt>
    <dgm:pt modelId="{70DD8580-CCEC-4E13-9398-E4BC1C6ED388}" type="pres">
      <dgm:prSet presAssocID="{0ACEA151-1B51-4431-AD27-8407DCAE3A0B}" presName="ThreeNodes_1" presStyleLbl="node1" presStyleIdx="0" presStyleCnt="3">
        <dgm:presLayoutVars>
          <dgm:bulletEnabled val="1"/>
        </dgm:presLayoutVars>
      </dgm:prSet>
      <dgm:spPr/>
    </dgm:pt>
    <dgm:pt modelId="{A93A500F-7D0D-4460-8FBE-DE255D81482A}" type="pres">
      <dgm:prSet presAssocID="{0ACEA151-1B51-4431-AD27-8407DCAE3A0B}" presName="ThreeNodes_2" presStyleLbl="node1" presStyleIdx="1" presStyleCnt="3">
        <dgm:presLayoutVars>
          <dgm:bulletEnabled val="1"/>
        </dgm:presLayoutVars>
      </dgm:prSet>
      <dgm:spPr/>
    </dgm:pt>
    <dgm:pt modelId="{770104F9-6A4F-4E11-BBBF-3C8359084F92}" type="pres">
      <dgm:prSet presAssocID="{0ACEA151-1B51-4431-AD27-8407DCAE3A0B}" presName="ThreeNodes_3" presStyleLbl="node1" presStyleIdx="2" presStyleCnt="3">
        <dgm:presLayoutVars>
          <dgm:bulletEnabled val="1"/>
        </dgm:presLayoutVars>
      </dgm:prSet>
      <dgm:spPr/>
    </dgm:pt>
    <dgm:pt modelId="{1F968E88-B28D-42D0-8BE9-66C775BE71D0}" type="pres">
      <dgm:prSet presAssocID="{0ACEA151-1B51-4431-AD27-8407DCAE3A0B}" presName="ThreeConn_1-2" presStyleLbl="fgAccFollowNode1" presStyleIdx="0" presStyleCnt="2">
        <dgm:presLayoutVars>
          <dgm:bulletEnabled val="1"/>
        </dgm:presLayoutVars>
      </dgm:prSet>
      <dgm:spPr/>
    </dgm:pt>
    <dgm:pt modelId="{EF5AAA9B-CA0A-4FB3-9C7D-1FBF428023BC}" type="pres">
      <dgm:prSet presAssocID="{0ACEA151-1B51-4431-AD27-8407DCAE3A0B}" presName="ThreeConn_2-3" presStyleLbl="fgAccFollowNode1" presStyleIdx="1" presStyleCnt="2">
        <dgm:presLayoutVars>
          <dgm:bulletEnabled val="1"/>
        </dgm:presLayoutVars>
      </dgm:prSet>
      <dgm:spPr/>
    </dgm:pt>
    <dgm:pt modelId="{1DF4DA13-6EA5-408B-B92E-B39BABD8864D}" type="pres">
      <dgm:prSet presAssocID="{0ACEA151-1B51-4431-AD27-8407DCAE3A0B}" presName="ThreeNodes_1_text" presStyleLbl="node1" presStyleIdx="2" presStyleCnt="3">
        <dgm:presLayoutVars>
          <dgm:bulletEnabled val="1"/>
        </dgm:presLayoutVars>
      </dgm:prSet>
      <dgm:spPr/>
    </dgm:pt>
    <dgm:pt modelId="{5174E524-1597-4642-AAF8-877FDC9838CE}" type="pres">
      <dgm:prSet presAssocID="{0ACEA151-1B51-4431-AD27-8407DCAE3A0B}" presName="ThreeNodes_2_text" presStyleLbl="node1" presStyleIdx="2" presStyleCnt="3">
        <dgm:presLayoutVars>
          <dgm:bulletEnabled val="1"/>
        </dgm:presLayoutVars>
      </dgm:prSet>
      <dgm:spPr/>
    </dgm:pt>
    <dgm:pt modelId="{57370B86-2BC9-4549-82FE-E68E430923CD}" type="pres">
      <dgm:prSet presAssocID="{0ACEA151-1B51-4431-AD27-8407DCAE3A0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6995607-DE86-4862-98BE-C96780F4119C}" type="presOf" srcId="{E0FB76FA-75C5-4B16-A1BA-F5575995DF06}" destId="{5174E524-1597-4642-AAF8-877FDC9838CE}" srcOrd="1" destOrd="0" presId="urn:microsoft.com/office/officeart/2005/8/layout/vProcess5"/>
    <dgm:cxn modelId="{59586E08-8901-451E-A7E1-D2FA931897A1}" type="presOf" srcId="{E6598D03-5460-4F59-B2E0-6B781A8FBEF8}" destId="{1F968E88-B28D-42D0-8BE9-66C775BE71D0}" srcOrd="0" destOrd="0" presId="urn:microsoft.com/office/officeart/2005/8/layout/vProcess5"/>
    <dgm:cxn modelId="{AAD0E63B-85F7-4F24-BDB0-F30B4F41A925}" srcId="{0ACEA151-1B51-4431-AD27-8407DCAE3A0B}" destId="{E0FB76FA-75C5-4B16-A1BA-F5575995DF06}" srcOrd="1" destOrd="0" parTransId="{56DE4D51-D4DB-4BDB-9E79-2146DCF77E4C}" sibTransId="{86F4E5EE-2749-4360-8E68-28E453D9A0B6}"/>
    <dgm:cxn modelId="{CCAFF844-468E-4C2B-9305-AEAAC3FE8916}" type="presOf" srcId="{E65FC307-8681-4B6A-B62A-8ACB8FB08988}" destId="{1DF4DA13-6EA5-408B-B92E-B39BABD8864D}" srcOrd="1" destOrd="0" presId="urn:microsoft.com/office/officeart/2005/8/layout/vProcess5"/>
    <dgm:cxn modelId="{1C58A447-BE24-448A-8EDD-8A9B513C3E2F}" type="presOf" srcId="{0ACEA151-1B51-4431-AD27-8407DCAE3A0B}" destId="{607458CE-57CB-4DF4-AECC-F59353F7EEC3}" srcOrd="0" destOrd="0" presId="urn:microsoft.com/office/officeart/2005/8/layout/vProcess5"/>
    <dgm:cxn modelId="{25C7BD4A-AB61-4CD2-97DB-AD9E147950CC}" type="presOf" srcId="{BE70D91E-A7C2-4565-844D-94A24D993906}" destId="{57370B86-2BC9-4549-82FE-E68E430923CD}" srcOrd="1" destOrd="0" presId="urn:microsoft.com/office/officeart/2005/8/layout/vProcess5"/>
    <dgm:cxn modelId="{35314F6B-E946-4908-BC84-F265BD2BFAA0}" srcId="{0ACEA151-1B51-4431-AD27-8407DCAE3A0B}" destId="{BE70D91E-A7C2-4565-844D-94A24D993906}" srcOrd="2" destOrd="0" parTransId="{49239971-5050-4601-A788-B5AEF501743C}" sibTransId="{0B16E93D-3942-4C1E-884E-45E5554B3C73}"/>
    <dgm:cxn modelId="{2F989D4B-D454-4627-8931-1F3E2CD23049}" type="presOf" srcId="{E65FC307-8681-4B6A-B62A-8ACB8FB08988}" destId="{70DD8580-CCEC-4E13-9398-E4BC1C6ED388}" srcOrd="0" destOrd="0" presId="urn:microsoft.com/office/officeart/2005/8/layout/vProcess5"/>
    <dgm:cxn modelId="{52A0F198-8425-4D63-9A1E-F7104A449094}" type="presOf" srcId="{E0FB76FA-75C5-4B16-A1BA-F5575995DF06}" destId="{A93A500F-7D0D-4460-8FBE-DE255D81482A}" srcOrd="0" destOrd="0" presId="urn:microsoft.com/office/officeart/2005/8/layout/vProcess5"/>
    <dgm:cxn modelId="{BE695FCB-1CB0-4A43-8A96-6D559978C973}" type="presOf" srcId="{86F4E5EE-2749-4360-8E68-28E453D9A0B6}" destId="{EF5AAA9B-CA0A-4FB3-9C7D-1FBF428023BC}" srcOrd="0" destOrd="0" presId="urn:microsoft.com/office/officeart/2005/8/layout/vProcess5"/>
    <dgm:cxn modelId="{39A14DF8-3231-4853-B668-AD04D19F922E}" srcId="{0ACEA151-1B51-4431-AD27-8407DCAE3A0B}" destId="{E65FC307-8681-4B6A-B62A-8ACB8FB08988}" srcOrd="0" destOrd="0" parTransId="{CFA9B9D4-192A-46AB-93D0-5C8055473FAF}" sibTransId="{E6598D03-5460-4F59-B2E0-6B781A8FBEF8}"/>
    <dgm:cxn modelId="{78494FFE-1CFC-4386-8EAC-2C62182D884B}" type="presOf" srcId="{BE70D91E-A7C2-4565-844D-94A24D993906}" destId="{770104F9-6A4F-4E11-BBBF-3C8359084F92}" srcOrd="0" destOrd="0" presId="urn:microsoft.com/office/officeart/2005/8/layout/vProcess5"/>
    <dgm:cxn modelId="{B3867660-47C9-41D8-AAE1-36F37BA41235}" type="presParOf" srcId="{607458CE-57CB-4DF4-AECC-F59353F7EEC3}" destId="{A3D024D5-0D1B-4F4C-9470-8E6DEB9E7FCD}" srcOrd="0" destOrd="0" presId="urn:microsoft.com/office/officeart/2005/8/layout/vProcess5"/>
    <dgm:cxn modelId="{1322A89D-5325-4993-BEC9-3D0CBBD170A9}" type="presParOf" srcId="{607458CE-57CB-4DF4-AECC-F59353F7EEC3}" destId="{70DD8580-CCEC-4E13-9398-E4BC1C6ED388}" srcOrd="1" destOrd="0" presId="urn:microsoft.com/office/officeart/2005/8/layout/vProcess5"/>
    <dgm:cxn modelId="{AFDF70A5-DB37-4289-B478-395A8ED7FB39}" type="presParOf" srcId="{607458CE-57CB-4DF4-AECC-F59353F7EEC3}" destId="{A93A500F-7D0D-4460-8FBE-DE255D81482A}" srcOrd="2" destOrd="0" presId="urn:microsoft.com/office/officeart/2005/8/layout/vProcess5"/>
    <dgm:cxn modelId="{F857447C-4B93-4111-811D-1B2D223F024E}" type="presParOf" srcId="{607458CE-57CB-4DF4-AECC-F59353F7EEC3}" destId="{770104F9-6A4F-4E11-BBBF-3C8359084F92}" srcOrd="3" destOrd="0" presId="urn:microsoft.com/office/officeart/2005/8/layout/vProcess5"/>
    <dgm:cxn modelId="{AEB2FC51-CDF2-4CB5-B38D-8A3945000182}" type="presParOf" srcId="{607458CE-57CB-4DF4-AECC-F59353F7EEC3}" destId="{1F968E88-B28D-42D0-8BE9-66C775BE71D0}" srcOrd="4" destOrd="0" presId="urn:microsoft.com/office/officeart/2005/8/layout/vProcess5"/>
    <dgm:cxn modelId="{994CF177-00AD-46F1-866D-668C0B72AAED}" type="presParOf" srcId="{607458CE-57CB-4DF4-AECC-F59353F7EEC3}" destId="{EF5AAA9B-CA0A-4FB3-9C7D-1FBF428023BC}" srcOrd="5" destOrd="0" presId="urn:microsoft.com/office/officeart/2005/8/layout/vProcess5"/>
    <dgm:cxn modelId="{4E77BDEB-5EAD-4351-ADBE-AB77E46F6D25}" type="presParOf" srcId="{607458CE-57CB-4DF4-AECC-F59353F7EEC3}" destId="{1DF4DA13-6EA5-408B-B92E-B39BABD8864D}" srcOrd="6" destOrd="0" presId="urn:microsoft.com/office/officeart/2005/8/layout/vProcess5"/>
    <dgm:cxn modelId="{682A8DB3-6B2F-4FED-8D39-9DBF2248FAF8}" type="presParOf" srcId="{607458CE-57CB-4DF4-AECC-F59353F7EEC3}" destId="{5174E524-1597-4642-AAF8-877FDC9838CE}" srcOrd="7" destOrd="0" presId="urn:microsoft.com/office/officeart/2005/8/layout/vProcess5"/>
    <dgm:cxn modelId="{8271920C-D0F9-479D-B94E-5704D038E42D}" type="presParOf" srcId="{607458CE-57CB-4DF4-AECC-F59353F7EEC3}" destId="{57370B86-2BC9-4549-82FE-E68E430923C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19E0A5-A7DF-46F6-AE11-2B9B333D3DA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146AAC-D224-40F6-B0E9-753CB4BE326F}">
      <dgm:prSet custT="1"/>
      <dgm:spPr/>
      <dgm:t>
        <a:bodyPr/>
        <a:lstStyle/>
        <a:p>
          <a:pPr rtl="0"/>
          <a:r>
            <a:rPr lang="en-US" sz="2800" dirty="0"/>
            <a:t>Analyze student products for themes, student difficulties: essay exams, lab reports, reflective journals </a:t>
          </a:r>
        </a:p>
        <a:p>
          <a:pPr rtl="0"/>
          <a:endParaRPr lang="en-US" sz="2800" dirty="0"/>
        </a:p>
      </dgm:t>
    </dgm:pt>
    <dgm:pt modelId="{F6316281-0C58-44DA-B87F-9132B7C42EBF}" type="parTrans" cxnId="{86E03CAF-BFB7-4026-AE24-1655B9E06397}">
      <dgm:prSet/>
      <dgm:spPr/>
      <dgm:t>
        <a:bodyPr/>
        <a:lstStyle/>
        <a:p>
          <a:endParaRPr lang="en-US"/>
        </a:p>
      </dgm:t>
    </dgm:pt>
    <dgm:pt modelId="{A0F73222-04BA-4F73-A280-BD767B182877}" type="sibTrans" cxnId="{86E03CAF-BFB7-4026-AE24-1655B9E06397}">
      <dgm:prSet/>
      <dgm:spPr/>
      <dgm:t>
        <a:bodyPr/>
        <a:lstStyle/>
        <a:p>
          <a:endParaRPr lang="en-US"/>
        </a:p>
      </dgm:t>
    </dgm:pt>
    <dgm:pt modelId="{58123B6C-9B19-4149-A81A-7348B711A788}">
      <dgm:prSet custT="1"/>
      <dgm:spPr/>
      <dgm:t>
        <a:bodyPr/>
        <a:lstStyle/>
        <a:p>
          <a:pPr rtl="0"/>
          <a:r>
            <a:rPr lang="en-US" sz="2800" dirty="0"/>
            <a:t>essay exams, lab reports, reflective journals </a:t>
          </a:r>
        </a:p>
      </dgm:t>
    </dgm:pt>
    <dgm:pt modelId="{68B00EC8-E87B-4B27-98C7-1A687B1DC8BE}" type="parTrans" cxnId="{F6A36798-047F-4374-8460-C1E0A595A042}">
      <dgm:prSet/>
      <dgm:spPr/>
      <dgm:t>
        <a:bodyPr/>
        <a:lstStyle/>
        <a:p>
          <a:endParaRPr lang="en-US"/>
        </a:p>
      </dgm:t>
    </dgm:pt>
    <dgm:pt modelId="{2426F36C-3336-4C99-A7A4-2B6C1A726DAB}" type="sibTrans" cxnId="{F6A36798-047F-4374-8460-C1E0A595A042}">
      <dgm:prSet/>
      <dgm:spPr/>
      <dgm:t>
        <a:bodyPr/>
        <a:lstStyle/>
        <a:p>
          <a:endParaRPr lang="en-US"/>
        </a:p>
      </dgm:t>
    </dgm:pt>
    <dgm:pt modelId="{F544C03A-70A7-4E07-822D-CC79CBB5973F}">
      <dgm:prSet custT="1"/>
      <dgm:spPr/>
      <dgm:t>
        <a:bodyPr/>
        <a:lstStyle/>
        <a:p>
          <a:pPr rtl="0"/>
          <a:r>
            <a:rPr lang="en-US" sz="2800" dirty="0"/>
            <a:t>Code student behaviors in active learning exercises, verbalizations or online discussions</a:t>
          </a:r>
        </a:p>
      </dgm:t>
    </dgm:pt>
    <dgm:pt modelId="{2941B7B1-E9F6-458C-A002-D035E1EE92AB}" type="parTrans" cxnId="{2A0BFC2A-CD5A-4527-B539-FB6FF6D22C54}">
      <dgm:prSet/>
      <dgm:spPr/>
      <dgm:t>
        <a:bodyPr/>
        <a:lstStyle/>
        <a:p>
          <a:endParaRPr lang="en-US"/>
        </a:p>
      </dgm:t>
    </dgm:pt>
    <dgm:pt modelId="{0FF55F9A-3D9F-49C5-BEB0-5BD1070E5E3B}" type="sibTrans" cxnId="{2A0BFC2A-CD5A-4527-B539-FB6FF6D22C54}">
      <dgm:prSet/>
      <dgm:spPr/>
      <dgm:t>
        <a:bodyPr/>
        <a:lstStyle/>
        <a:p>
          <a:endParaRPr lang="en-US"/>
        </a:p>
      </dgm:t>
    </dgm:pt>
    <dgm:pt modelId="{B298C38E-D725-44D2-B3E9-1A7C78D1C0DA}">
      <dgm:prSet/>
      <dgm:spPr/>
      <dgm:t>
        <a:bodyPr/>
        <a:lstStyle/>
        <a:p>
          <a:pPr rtl="0"/>
          <a:r>
            <a:rPr lang="en-US" dirty="0"/>
            <a:t>Interview, focus groups, surveys</a:t>
          </a:r>
        </a:p>
      </dgm:t>
    </dgm:pt>
    <dgm:pt modelId="{F2CAF277-A557-4646-BF14-06A68D1B8886}" type="parTrans" cxnId="{40328904-7A36-4BD2-9952-6CCB588BBAFA}">
      <dgm:prSet/>
      <dgm:spPr/>
      <dgm:t>
        <a:bodyPr/>
        <a:lstStyle/>
        <a:p>
          <a:endParaRPr lang="en-US"/>
        </a:p>
      </dgm:t>
    </dgm:pt>
    <dgm:pt modelId="{5B5593F8-3E2C-41A9-81C6-2C75828AB97C}" type="sibTrans" cxnId="{40328904-7A36-4BD2-9952-6CCB588BBAFA}">
      <dgm:prSet/>
      <dgm:spPr/>
      <dgm:t>
        <a:bodyPr/>
        <a:lstStyle/>
        <a:p>
          <a:endParaRPr lang="en-US"/>
        </a:p>
      </dgm:t>
    </dgm:pt>
    <dgm:pt modelId="{C375B57A-C08C-4ED0-9522-9C85697B65E9}">
      <dgm:prSet/>
      <dgm:spPr/>
      <dgm:t>
        <a:bodyPr/>
        <a:lstStyle/>
        <a:p>
          <a:pPr rtl="0"/>
          <a:r>
            <a:rPr lang="en-US" dirty="0"/>
            <a:t>Longitudinal study of retention or performance</a:t>
          </a:r>
        </a:p>
      </dgm:t>
    </dgm:pt>
    <dgm:pt modelId="{116F5840-F77D-48CC-BCAA-DE990FC7F991}" type="parTrans" cxnId="{746CDB27-72F6-4FCB-B8D3-7A40BA908BBA}">
      <dgm:prSet/>
      <dgm:spPr/>
      <dgm:t>
        <a:bodyPr/>
        <a:lstStyle/>
        <a:p>
          <a:endParaRPr lang="en-US"/>
        </a:p>
      </dgm:t>
    </dgm:pt>
    <dgm:pt modelId="{6CC7A7C6-B376-41BC-8EE6-8DB19C098BF8}" type="sibTrans" cxnId="{746CDB27-72F6-4FCB-B8D3-7A40BA908BBA}">
      <dgm:prSet/>
      <dgm:spPr/>
      <dgm:t>
        <a:bodyPr/>
        <a:lstStyle/>
        <a:p>
          <a:endParaRPr lang="en-US"/>
        </a:p>
      </dgm:t>
    </dgm:pt>
    <dgm:pt modelId="{4A0989F7-1122-4418-B597-9F6F43DAC9F3}" type="pres">
      <dgm:prSet presAssocID="{1D19E0A5-A7DF-46F6-AE11-2B9B333D3DAB}" presName="linear" presStyleCnt="0">
        <dgm:presLayoutVars>
          <dgm:dir/>
          <dgm:resizeHandles val="exact"/>
        </dgm:presLayoutVars>
      </dgm:prSet>
      <dgm:spPr/>
    </dgm:pt>
    <dgm:pt modelId="{92F402AE-AE09-4E89-AA59-4B604DCC1DA7}" type="pres">
      <dgm:prSet presAssocID="{02146AAC-D224-40F6-B0E9-753CB4BE326F}" presName="comp" presStyleCnt="0"/>
      <dgm:spPr/>
    </dgm:pt>
    <dgm:pt modelId="{8409BCC9-D5FD-4F70-858A-E4EEC4F433CE}" type="pres">
      <dgm:prSet presAssocID="{02146AAC-D224-40F6-B0E9-753CB4BE326F}" presName="box" presStyleLbl="node1" presStyleIdx="0" presStyleCnt="4"/>
      <dgm:spPr/>
    </dgm:pt>
    <dgm:pt modelId="{A07DC726-1E76-4D3A-BD7E-69C5FF63087E}" type="pres">
      <dgm:prSet presAssocID="{02146AAC-D224-40F6-B0E9-753CB4BE326F}" presName="img" presStyleLbl="fgImgPlace1" presStyleIdx="0" presStyleCnt="4"/>
      <dgm:spPr/>
    </dgm:pt>
    <dgm:pt modelId="{8C08C088-9911-4011-B2E5-6121CB9E96F5}" type="pres">
      <dgm:prSet presAssocID="{02146AAC-D224-40F6-B0E9-753CB4BE326F}" presName="text" presStyleLbl="node1" presStyleIdx="0" presStyleCnt="4">
        <dgm:presLayoutVars>
          <dgm:bulletEnabled val="1"/>
        </dgm:presLayoutVars>
      </dgm:prSet>
      <dgm:spPr/>
    </dgm:pt>
    <dgm:pt modelId="{96781AA0-210B-4B5F-8CBC-719D88260EF5}" type="pres">
      <dgm:prSet presAssocID="{A0F73222-04BA-4F73-A280-BD767B182877}" presName="spacer" presStyleCnt="0"/>
      <dgm:spPr/>
    </dgm:pt>
    <dgm:pt modelId="{3764AC0E-66EE-4F6F-8554-281394C75BC8}" type="pres">
      <dgm:prSet presAssocID="{F544C03A-70A7-4E07-822D-CC79CBB5973F}" presName="comp" presStyleCnt="0"/>
      <dgm:spPr/>
    </dgm:pt>
    <dgm:pt modelId="{E83298FF-9079-45BF-A40E-752F04B319FE}" type="pres">
      <dgm:prSet presAssocID="{F544C03A-70A7-4E07-822D-CC79CBB5973F}" presName="box" presStyleLbl="node1" presStyleIdx="1" presStyleCnt="4"/>
      <dgm:spPr/>
    </dgm:pt>
    <dgm:pt modelId="{55D71C17-B248-4826-9BE6-4908087BD299}" type="pres">
      <dgm:prSet presAssocID="{F544C03A-70A7-4E07-822D-CC79CBB5973F}" presName="img" presStyleLbl="fgImgPlace1" presStyleIdx="1" presStyleCnt="4"/>
      <dgm:spPr/>
    </dgm:pt>
    <dgm:pt modelId="{408FF68D-E3DD-4052-BBA1-9FB35DC2570A}" type="pres">
      <dgm:prSet presAssocID="{F544C03A-70A7-4E07-822D-CC79CBB5973F}" presName="text" presStyleLbl="node1" presStyleIdx="1" presStyleCnt="4">
        <dgm:presLayoutVars>
          <dgm:bulletEnabled val="1"/>
        </dgm:presLayoutVars>
      </dgm:prSet>
      <dgm:spPr/>
    </dgm:pt>
    <dgm:pt modelId="{A9AF330D-EEF6-4E34-B328-DD1763721DAA}" type="pres">
      <dgm:prSet presAssocID="{0FF55F9A-3D9F-49C5-BEB0-5BD1070E5E3B}" presName="spacer" presStyleCnt="0"/>
      <dgm:spPr/>
    </dgm:pt>
    <dgm:pt modelId="{E745B443-9732-42F6-A422-63668DBFB5DF}" type="pres">
      <dgm:prSet presAssocID="{B298C38E-D725-44D2-B3E9-1A7C78D1C0DA}" presName="comp" presStyleCnt="0"/>
      <dgm:spPr/>
    </dgm:pt>
    <dgm:pt modelId="{69DD0BD3-BFA1-4E21-8103-27E219A9B3A9}" type="pres">
      <dgm:prSet presAssocID="{B298C38E-D725-44D2-B3E9-1A7C78D1C0DA}" presName="box" presStyleLbl="node1" presStyleIdx="2" presStyleCnt="4"/>
      <dgm:spPr/>
    </dgm:pt>
    <dgm:pt modelId="{16930779-5704-4370-BFD4-1A23CFE28100}" type="pres">
      <dgm:prSet presAssocID="{B298C38E-D725-44D2-B3E9-1A7C78D1C0DA}" presName="img" presStyleLbl="fgImgPlace1" presStyleIdx="2" presStyleCnt="4"/>
      <dgm:spPr/>
    </dgm:pt>
    <dgm:pt modelId="{0171CEC7-C885-4049-B171-E95068181118}" type="pres">
      <dgm:prSet presAssocID="{B298C38E-D725-44D2-B3E9-1A7C78D1C0DA}" presName="text" presStyleLbl="node1" presStyleIdx="2" presStyleCnt="4">
        <dgm:presLayoutVars>
          <dgm:bulletEnabled val="1"/>
        </dgm:presLayoutVars>
      </dgm:prSet>
      <dgm:spPr/>
    </dgm:pt>
    <dgm:pt modelId="{4DAE53CC-D5CB-43D7-9D68-864B03D9DC8C}" type="pres">
      <dgm:prSet presAssocID="{5B5593F8-3E2C-41A9-81C6-2C75828AB97C}" presName="spacer" presStyleCnt="0"/>
      <dgm:spPr/>
    </dgm:pt>
    <dgm:pt modelId="{3AAEE15E-EFEF-45CA-B82A-89EA7D6E77BF}" type="pres">
      <dgm:prSet presAssocID="{C375B57A-C08C-4ED0-9522-9C85697B65E9}" presName="comp" presStyleCnt="0"/>
      <dgm:spPr/>
    </dgm:pt>
    <dgm:pt modelId="{44DA1A47-0C11-440A-AF65-9F966C36A0B3}" type="pres">
      <dgm:prSet presAssocID="{C375B57A-C08C-4ED0-9522-9C85697B65E9}" presName="box" presStyleLbl="node1" presStyleIdx="3" presStyleCnt="4"/>
      <dgm:spPr/>
    </dgm:pt>
    <dgm:pt modelId="{277561FF-057D-4710-ACEE-4C0838222894}" type="pres">
      <dgm:prSet presAssocID="{C375B57A-C08C-4ED0-9522-9C85697B65E9}" presName="img" presStyleLbl="fgImgPlace1" presStyleIdx="3" presStyleCnt="4"/>
      <dgm:spPr/>
    </dgm:pt>
    <dgm:pt modelId="{83FACE52-3623-41DA-9600-88866C4D6F26}" type="pres">
      <dgm:prSet presAssocID="{C375B57A-C08C-4ED0-9522-9C85697B65E9}" presName="text" presStyleLbl="node1" presStyleIdx="3" presStyleCnt="4">
        <dgm:presLayoutVars>
          <dgm:bulletEnabled val="1"/>
        </dgm:presLayoutVars>
      </dgm:prSet>
      <dgm:spPr/>
    </dgm:pt>
  </dgm:ptLst>
  <dgm:cxnLst>
    <dgm:cxn modelId="{40328904-7A36-4BD2-9952-6CCB588BBAFA}" srcId="{1D19E0A5-A7DF-46F6-AE11-2B9B333D3DAB}" destId="{B298C38E-D725-44D2-B3E9-1A7C78D1C0DA}" srcOrd="2" destOrd="0" parTransId="{F2CAF277-A557-4646-BF14-06A68D1B8886}" sibTransId="{5B5593F8-3E2C-41A9-81C6-2C75828AB97C}"/>
    <dgm:cxn modelId="{321B9E06-0176-4A79-B207-A2A702077884}" type="presOf" srcId="{F544C03A-70A7-4E07-822D-CC79CBB5973F}" destId="{408FF68D-E3DD-4052-BBA1-9FB35DC2570A}" srcOrd="1" destOrd="0" presId="urn:microsoft.com/office/officeart/2005/8/layout/vList4"/>
    <dgm:cxn modelId="{3EF86627-E96D-443A-9BAE-3AF5BFC606FF}" type="presOf" srcId="{1D19E0A5-A7DF-46F6-AE11-2B9B333D3DAB}" destId="{4A0989F7-1122-4418-B597-9F6F43DAC9F3}" srcOrd="0" destOrd="0" presId="urn:microsoft.com/office/officeart/2005/8/layout/vList4"/>
    <dgm:cxn modelId="{746CDB27-72F6-4FCB-B8D3-7A40BA908BBA}" srcId="{1D19E0A5-A7DF-46F6-AE11-2B9B333D3DAB}" destId="{C375B57A-C08C-4ED0-9522-9C85697B65E9}" srcOrd="3" destOrd="0" parTransId="{116F5840-F77D-48CC-BCAA-DE990FC7F991}" sibTransId="{6CC7A7C6-B376-41BC-8EE6-8DB19C098BF8}"/>
    <dgm:cxn modelId="{2A0BFC2A-CD5A-4527-B539-FB6FF6D22C54}" srcId="{1D19E0A5-A7DF-46F6-AE11-2B9B333D3DAB}" destId="{F544C03A-70A7-4E07-822D-CC79CBB5973F}" srcOrd="1" destOrd="0" parTransId="{2941B7B1-E9F6-458C-A002-D035E1EE92AB}" sibTransId="{0FF55F9A-3D9F-49C5-BEB0-5BD1070E5E3B}"/>
    <dgm:cxn modelId="{DCBFA542-9E7A-4895-953F-18AB28D7FE29}" type="presOf" srcId="{02146AAC-D224-40F6-B0E9-753CB4BE326F}" destId="{8409BCC9-D5FD-4F70-858A-E4EEC4F433CE}" srcOrd="0" destOrd="0" presId="urn:microsoft.com/office/officeart/2005/8/layout/vList4"/>
    <dgm:cxn modelId="{B2847A49-7312-4F3C-A740-C5DF585885D3}" type="presOf" srcId="{58123B6C-9B19-4149-A81A-7348B711A788}" destId="{8C08C088-9911-4011-B2E5-6121CB9E96F5}" srcOrd="1" destOrd="1" presId="urn:microsoft.com/office/officeart/2005/8/layout/vList4"/>
    <dgm:cxn modelId="{86127D70-AA3A-4281-B367-9E2F25ED05ED}" type="presOf" srcId="{58123B6C-9B19-4149-A81A-7348B711A788}" destId="{8409BCC9-D5FD-4F70-858A-E4EEC4F433CE}" srcOrd="0" destOrd="1" presId="urn:microsoft.com/office/officeart/2005/8/layout/vList4"/>
    <dgm:cxn modelId="{C8DCBB78-7F66-4256-86A4-8E3A83C27138}" type="presOf" srcId="{B298C38E-D725-44D2-B3E9-1A7C78D1C0DA}" destId="{69DD0BD3-BFA1-4E21-8103-27E219A9B3A9}" srcOrd="0" destOrd="0" presId="urn:microsoft.com/office/officeart/2005/8/layout/vList4"/>
    <dgm:cxn modelId="{25F70F5A-4C1C-41B4-A945-B82BD6CCF108}" type="presOf" srcId="{F544C03A-70A7-4E07-822D-CC79CBB5973F}" destId="{E83298FF-9079-45BF-A40E-752F04B319FE}" srcOrd="0" destOrd="0" presId="urn:microsoft.com/office/officeart/2005/8/layout/vList4"/>
    <dgm:cxn modelId="{5514D484-132D-40D8-8155-B87364DF21D1}" type="presOf" srcId="{02146AAC-D224-40F6-B0E9-753CB4BE326F}" destId="{8C08C088-9911-4011-B2E5-6121CB9E96F5}" srcOrd="1" destOrd="0" presId="urn:microsoft.com/office/officeart/2005/8/layout/vList4"/>
    <dgm:cxn modelId="{F6A36798-047F-4374-8460-C1E0A595A042}" srcId="{02146AAC-D224-40F6-B0E9-753CB4BE326F}" destId="{58123B6C-9B19-4149-A81A-7348B711A788}" srcOrd="0" destOrd="0" parTransId="{68B00EC8-E87B-4B27-98C7-1A687B1DC8BE}" sibTransId="{2426F36C-3336-4C99-A7A4-2B6C1A726DAB}"/>
    <dgm:cxn modelId="{86E03CAF-BFB7-4026-AE24-1655B9E06397}" srcId="{1D19E0A5-A7DF-46F6-AE11-2B9B333D3DAB}" destId="{02146AAC-D224-40F6-B0E9-753CB4BE326F}" srcOrd="0" destOrd="0" parTransId="{F6316281-0C58-44DA-B87F-9132B7C42EBF}" sibTransId="{A0F73222-04BA-4F73-A280-BD767B182877}"/>
    <dgm:cxn modelId="{C50726C7-68A0-497C-99BD-1DDF0D6C7E91}" type="presOf" srcId="{C375B57A-C08C-4ED0-9522-9C85697B65E9}" destId="{44DA1A47-0C11-440A-AF65-9F966C36A0B3}" srcOrd="0" destOrd="0" presId="urn:microsoft.com/office/officeart/2005/8/layout/vList4"/>
    <dgm:cxn modelId="{1FE8C7E4-9441-4E45-99D3-FEE9E70A2314}" type="presOf" srcId="{C375B57A-C08C-4ED0-9522-9C85697B65E9}" destId="{83FACE52-3623-41DA-9600-88866C4D6F26}" srcOrd="1" destOrd="0" presId="urn:microsoft.com/office/officeart/2005/8/layout/vList4"/>
    <dgm:cxn modelId="{DCAB1BFA-E6DB-48BA-B65D-2B428F18D0FC}" type="presOf" srcId="{B298C38E-D725-44D2-B3E9-1A7C78D1C0DA}" destId="{0171CEC7-C885-4049-B171-E95068181118}" srcOrd="1" destOrd="0" presId="urn:microsoft.com/office/officeart/2005/8/layout/vList4"/>
    <dgm:cxn modelId="{45E90704-741F-4A56-A5CA-02E5598FC8FB}" type="presParOf" srcId="{4A0989F7-1122-4418-B597-9F6F43DAC9F3}" destId="{92F402AE-AE09-4E89-AA59-4B604DCC1DA7}" srcOrd="0" destOrd="0" presId="urn:microsoft.com/office/officeart/2005/8/layout/vList4"/>
    <dgm:cxn modelId="{2DE18B3A-D35C-4EF0-86AB-73B0597C5D3A}" type="presParOf" srcId="{92F402AE-AE09-4E89-AA59-4B604DCC1DA7}" destId="{8409BCC9-D5FD-4F70-858A-E4EEC4F433CE}" srcOrd="0" destOrd="0" presId="urn:microsoft.com/office/officeart/2005/8/layout/vList4"/>
    <dgm:cxn modelId="{54BFFBFD-EB51-4446-8746-EDBBAC938CAD}" type="presParOf" srcId="{92F402AE-AE09-4E89-AA59-4B604DCC1DA7}" destId="{A07DC726-1E76-4D3A-BD7E-69C5FF63087E}" srcOrd="1" destOrd="0" presId="urn:microsoft.com/office/officeart/2005/8/layout/vList4"/>
    <dgm:cxn modelId="{AE1E25FD-FAF5-4BB5-A16A-3A821196AF5C}" type="presParOf" srcId="{92F402AE-AE09-4E89-AA59-4B604DCC1DA7}" destId="{8C08C088-9911-4011-B2E5-6121CB9E96F5}" srcOrd="2" destOrd="0" presId="urn:microsoft.com/office/officeart/2005/8/layout/vList4"/>
    <dgm:cxn modelId="{DE1EEB38-8B2E-4AC6-992C-1476B55A1BC3}" type="presParOf" srcId="{4A0989F7-1122-4418-B597-9F6F43DAC9F3}" destId="{96781AA0-210B-4B5F-8CBC-719D88260EF5}" srcOrd="1" destOrd="0" presId="urn:microsoft.com/office/officeart/2005/8/layout/vList4"/>
    <dgm:cxn modelId="{3C6E4D02-B890-4FD6-B837-C16351EFE283}" type="presParOf" srcId="{4A0989F7-1122-4418-B597-9F6F43DAC9F3}" destId="{3764AC0E-66EE-4F6F-8554-281394C75BC8}" srcOrd="2" destOrd="0" presId="urn:microsoft.com/office/officeart/2005/8/layout/vList4"/>
    <dgm:cxn modelId="{1BF2B1CC-BE59-4267-98AB-03B99DB2907D}" type="presParOf" srcId="{3764AC0E-66EE-4F6F-8554-281394C75BC8}" destId="{E83298FF-9079-45BF-A40E-752F04B319FE}" srcOrd="0" destOrd="0" presId="urn:microsoft.com/office/officeart/2005/8/layout/vList4"/>
    <dgm:cxn modelId="{FE2462A2-7DA5-4224-8D49-02227D440F42}" type="presParOf" srcId="{3764AC0E-66EE-4F6F-8554-281394C75BC8}" destId="{55D71C17-B248-4826-9BE6-4908087BD299}" srcOrd="1" destOrd="0" presId="urn:microsoft.com/office/officeart/2005/8/layout/vList4"/>
    <dgm:cxn modelId="{56766FF5-50E1-4B39-AADB-ED2331C373E7}" type="presParOf" srcId="{3764AC0E-66EE-4F6F-8554-281394C75BC8}" destId="{408FF68D-E3DD-4052-BBA1-9FB35DC2570A}" srcOrd="2" destOrd="0" presId="urn:microsoft.com/office/officeart/2005/8/layout/vList4"/>
    <dgm:cxn modelId="{B076616B-3BEB-4C5F-B769-D8287B87ADE2}" type="presParOf" srcId="{4A0989F7-1122-4418-B597-9F6F43DAC9F3}" destId="{A9AF330D-EEF6-4E34-B328-DD1763721DAA}" srcOrd="3" destOrd="0" presId="urn:microsoft.com/office/officeart/2005/8/layout/vList4"/>
    <dgm:cxn modelId="{96B529BC-AA24-4C37-B824-CB8944958E20}" type="presParOf" srcId="{4A0989F7-1122-4418-B597-9F6F43DAC9F3}" destId="{E745B443-9732-42F6-A422-63668DBFB5DF}" srcOrd="4" destOrd="0" presId="urn:microsoft.com/office/officeart/2005/8/layout/vList4"/>
    <dgm:cxn modelId="{40A254C7-5D15-4478-94CC-DF349D2351B3}" type="presParOf" srcId="{E745B443-9732-42F6-A422-63668DBFB5DF}" destId="{69DD0BD3-BFA1-4E21-8103-27E219A9B3A9}" srcOrd="0" destOrd="0" presId="urn:microsoft.com/office/officeart/2005/8/layout/vList4"/>
    <dgm:cxn modelId="{44138736-3915-4B7A-87DC-1DDACC40E68E}" type="presParOf" srcId="{E745B443-9732-42F6-A422-63668DBFB5DF}" destId="{16930779-5704-4370-BFD4-1A23CFE28100}" srcOrd="1" destOrd="0" presId="urn:microsoft.com/office/officeart/2005/8/layout/vList4"/>
    <dgm:cxn modelId="{45485CD8-CB72-4FE2-AEAB-4DE60D0109BC}" type="presParOf" srcId="{E745B443-9732-42F6-A422-63668DBFB5DF}" destId="{0171CEC7-C885-4049-B171-E95068181118}" srcOrd="2" destOrd="0" presId="urn:microsoft.com/office/officeart/2005/8/layout/vList4"/>
    <dgm:cxn modelId="{285D514A-ED81-4FAF-8403-A2CE69D97AD8}" type="presParOf" srcId="{4A0989F7-1122-4418-B597-9F6F43DAC9F3}" destId="{4DAE53CC-D5CB-43D7-9D68-864B03D9DC8C}" srcOrd="5" destOrd="0" presId="urn:microsoft.com/office/officeart/2005/8/layout/vList4"/>
    <dgm:cxn modelId="{DB6036CB-E1EF-4AD7-91A3-D4DBFC1B4405}" type="presParOf" srcId="{4A0989F7-1122-4418-B597-9F6F43DAC9F3}" destId="{3AAEE15E-EFEF-45CA-B82A-89EA7D6E77BF}" srcOrd="6" destOrd="0" presId="urn:microsoft.com/office/officeart/2005/8/layout/vList4"/>
    <dgm:cxn modelId="{3467DD58-F73B-46A6-AA43-1B3D101E4E3B}" type="presParOf" srcId="{3AAEE15E-EFEF-45CA-B82A-89EA7D6E77BF}" destId="{44DA1A47-0C11-440A-AF65-9F966C36A0B3}" srcOrd="0" destOrd="0" presId="urn:microsoft.com/office/officeart/2005/8/layout/vList4"/>
    <dgm:cxn modelId="{B8FC8A37-B403-40DD-94FB-13E85B8CE1BC}" type="presParOf" srcId="{3AAEE15E-EFEF-45CA-B82A-89EA7D6E77BF}" destId="{277561FF-057D-4710-ACEE-4C0838222894}" srcOrd="1" destOrd="0" presId="urn:microsoft.com/office/officeart/2005/8/layout/vList4"/>
    <dgm:cxn modelId="{16C20A8C-A719-4F47-9B26-DF685DC4C84F}" type="presParOf" srcId="{3AAEE15E-EFEF-45CA-B82A-89EA7D6E77BF}" destId="{83FACE52-3623-41DA-9600-88866C4D6F2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FBCADF-70E1-406A-BC36-8FBB8898C1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24A30D6-78A5-496C-9A90-14642973A9C2}">
      <dgm:prSet custT="1"/>
      <dgm:spPr/>
      <dgm:t>
        <a:bodyPr/>
        <a:lstStyle/>
        <a:p>
          <a:pPr rtl="0"/>
          <a:r>
            <a:rPr lang="en-US" sz="2800" dirty="0"/>
            <a:t>What question do you want to address? Be explicit</a:t>
          </a:r>
        </a:p>
      </dgm:t>
    </dgm:pt>
    <dgm:pt modelId="{5C757720-1021-45A8-8F1A-5460A142BEDC}" type="parTrans" cxnId="{C1DB0E80-FA52-46FA-8E36-4799AC04C62F}">
      <dgm:prSet/>
      <dgm:spPr/>
      <dgm:t>
        <a:bodyPr/>
        <a:lstStyle/>
        <a:p>
          <a:endParaRPr lang="en-US"/>
        </a:p>
      </dgm:t>
    </dgm:pt>
    <dgm:pt modelId="{9F4D71CC-3F90-4824-A221-0F21EE3F9777}" type="sibTrans" cxnId="{C1DB0E80-FA52-46FA-8E36-4799AC04C62F}">
      <dgm:prSet/>
      <dgm:spPr/>
      <dgm:t>
        <a:bodyPr/>
        <a:lstStyle/>
        <a:p>
          <a:endParaRPr lang="en-US"/>
        </a:p>
      </dgm:t>
    </dgm:pt>
    <dgm:pt modelId="{DC221CC7-A8DE-4FF7-B2ED-36AB4060CFD2}">
      <dgm:prSet custT="1"/>
      <dgm:spPr/>
      <dgm:t>
        <a:bodyPr/>
        <a:lstStyle/>
        <a:p>
          <a:pPr rtl="0"/>
          <a:r>
            <a:rPr lang="en-US" sz="2800" dirty="0"/>
            <a:t>What are you trying to assess?</a:t>
          </a:r>
        </a:p>
      </dgm:t>
    </dgm:pt>
    <dgm:pt modelId="{24244285-DEF5-4DB9-972B-CBC2EC22F254}" type="parTrans" cxnId="{0743BB44-50D4-42FE-B6AE-3E6B3FFEABF6}">
      <dgm:prSet/>
      <dgm:spPr/>
      <dgm:t>
        <a:bodyPr/>
        <a:lstStyle/>
        <a:p>
          <a:endParaRPr lang="en-US"/>
        </a:p>
      </dgm:t>
    </dgm:pt>
    <dgm:pt modelId="{4526B085-E51A-4516-8820-C4D9D7428C21}" type="sibTrans" cxnId="{0743BB44-50D4-42FE-B6AE-3E6B3FFEABF6}">
      <dgm:prSet/>
      <dgm:spPr/>
      <dgm:t>
        <a:bodyPr/>
        <a:lstStyle/>
        <a:p>
          <a:endParaRPr lang="en-US"/>
        </a:p>
      </dgm:t>
    </dgm:pt>
    <dgm:pt modelId="{D8918374-A8F3-47D2-83EE-175FE555700E}">
      <dgm:prSet custT="1"/>
      <dgm:spPr/>
      <dgm:t>
        <a:bodyPr/>
        <a:lstStyle/>
        <a:p>
          <a:pPr rtl="0"/>
          <a:r>
            <a:rPr lang="en-US" sz="2800" dirty="0"/>
            <a:t>What will your audience perceive as credible evidence?</a:t>
          </a:r>
        </a:p>
      </dgm:t>
    </dgm:pt>
    <dgm:pt modelId="{4DE5789C-BFC0-444D-B335-481849E1B677}" type="parTrans" cxnId="{E6A39A43-A92A-4DE7-A4DC-C1DB305CFC01}">
      <dgm:prSet/>
      <dgm:spPr/>
      <dgm:t>
        <a:bodyPr/>
        <a:lstStyle/>
        <a:p>
          <a:endParaRPr lang="en-US"/>
        </a:p>
      </dgm:t>
    </dgm:pt>
    <dgm:pt modelId="{5BCEE357-D6FB-408E-9533-3AB91F1370D5}" type="sibTrans" cxnId="{E6A39A43-A92A-4DE7-A4DC-C1DB305CFC01}">
      <dgm:prSet/>
      <dgm:spPr/>
      <dgm:t>
        <a:bodyPr/>
        <a:lstStyle/>
        <a:p>
          <a:endParaRPr lang="en-US"/>
        </a:p>
      </dgm:t>
    </dgm:pt>
    <dgm:pt modelId="{9F680FF0-07BC-4DD0-BDF1-6B728044DADC}">
      <dgm:prSet custT="1"/>
      <dgm:spPr/>
      <dgm:t>
        <a:bodyPr/>
        <a:lstStyle/>
        <a:p>
          <a:pPr rtl="0"/>
          <a:r>
            <a:rPr lang="en-US" sz="2800" dirty="0"/>
            <a:t>What systematic methods will you employ to gather the evidence you need?</a:t>
          </a:r>
        </a:p>
      </dgm:t>
    </dgm:pt>
    <dgm:pt modelId="{0973CACF-D48C-4521-BE3B-342098453939}" type="parTrans" cxnId="{ADE044EB-D5AE-438E-A814-9C633B191ACB}">
      <dgm:prSet/>
      <dgm:spPr/>
      <dgm:t>
        <a:bodyPr/>
        <a:lstStyle/>
        <a:p>
          <a:endParaRPr lang="en-US"/>
        </a:p>
      </dgm:t>
    </dgm:pt>
    <dgm:pt modelId="{CD7FD8C9-019A-4771-B06B-83985B80D276}" type="sibTrans" cxnId="{ADE044EB-D5AE-438E-A814-9C633B191ACB}">
      <dgm:prSet/>
      <dgm:spPr/>
      <dgm:t>
        <a:bodyPr/>
        <a:lstStyle/>
        <a:p>
          <a:endParaRPr lang="en-US"/>
        </a:p>
      </dgm:t>
    </dgm:pt>
    <dgm:pt modelId="{A553BC79-4C20-4DB5-A83E-6190B3AE5BDF}">
      <dgm:prSet custT="1"/>
      <dgm:spPr/>
      <dgm:t>
        <a:bodyPr/>
        <a:lstStyle/>
        <a:p>
          <a:pPr rtl="0"/>
          <a:r>
            <a:rPr lang="en-US" sz="2800" dirty="0"/>
            <a:t>How can you get peer review before disseminating elsewhere?</a:t>
          </a:r>
        </a:p>
      </dgm:t>
    </dgm:pt>
    <dgm:pt modelId="{1323AB88-3BC0-4CCE-BAB5-375E169C9511}" type="parTrans" cxnId="{0A468AD8-1430-4C9D-9A38-6BEF7614863A}">
      <dgm:prSet/>
      <dgm:spPr/>
      <dgm:t>
        <a:bodyPr/>
        <a:lstStyle/>
        <a:p>
          <a:endParaRPr lang="en-US"/>
        </a:p>
      </dgm:t>
    </dgm:pt>
    <dgm:pt modelId="{B831D986-97CB-4837-98A1-C47CDFCFD8E3}" type="sibTrans" cxnId="{0A468AD8-1430-4C9D-9A38-6BEF7614863A}">
      <dgm:prSet/>
      <dgm:spPr/>
      <dgm:t>
        <a:bodyPr/>
        <a:lstStyle/>
        <a:p>
          <a:endParaRPr lang="en-US"/>
        </a:p>
      </dgm:t>
    </dgm:pt>
    <dgm:pt modelId="{42522932-8FFA-453C-A512-4C1C13040FA8}">
      <dgm:prSet custT="1"/>
      <dgm:spPr/>
      <dgm:t>
        <a:bodyPr/>
        <a:lstStyle/>
        <a:p>
          <a:pPr rtl="0"/>
          <a:r>
            <a:rPr lang="en-US" sz="2800" dirty="0"/>
            <a:t>In what forum can you share your results with others?</a:t>
          </a:r>
        </a:p>
      </dgm:t>
    </dgm:pt>
    <dgm:pt modelId="{B282E37E-0234-4A52-9D00-28C24F71F72D}" type="parTrans" cxnId="{B01E1495-7E6A-4B36-BA58-0367ECE216EA}">
      <dgm:prSet/>
      <dgm:spPr/>
      <dgm:t>
        <a:bodyPr/>
        <a:lstStyle/>
        <a:p>
          <a:endParaRPr lang="en-US"/>
        </a:p>
      </dgm:t>
    </dgm:pt>
    <dgm:pt modelId="{FD0F3155-A549-4090-AC31-21053AA8E2A3}" type="sibTrans" cxnId="{B01E1495-7E6A-4B36-BA58-0367ECE216EA}">
      <dgm:prSet/>
      <dgm:spPr/>
      <dgm:t>
        <a:bodyPr/>
        <a:lstStyle/>
        <a:p>
          <a:endParaRPr lang="en-US"/>
        </a:p>
      </dgm:t>
    </dgm:pt>
    <dgm:pt modelId="{A36F677E-C50B-4A22-A25D-D935A4BF59C2}" type="pres">
      <dgm:prSet presAssocID="{C2FBCADF-70E1-406A-BC36-8FBB8898C104}" presName="linear" presStyleCnt="0">
        <dgm:presLayoutVars>
          <dgm:animLvl val="lvl"/>
          <dgm:resizeHandles val="exact"/>
        </dgm:presLayoutVars>
      </dgm:prSet>
      <dgm:spPr/>
    </dgm:pt>
    <dgm:pt modelId="{3F96A7B3-BC0F-4B84-8201-A9843B4AD415}" type="pres">
      <dgm:prSet presAssocID="{124A30D6-78A5-496C-9A90-14642973A9C2}" presName="parentText" presStyleLbl="node1" presStyleIdx="0" presStyleCnt="6" custLinFactNeighborY="72544">
        <dgm:presLayoutVars>
          <dgm:chMax val="0"/>
          <dgm:bulletEnabled val="1"/>
        </dgm:presLayoutVars>
      </dgm:prSet>
      <dgm:spPr/>
    </dgm:pt>
    <dgm:pt modelId="{5D75FD5B-F73F-41DB-B02A-AA2514137238}" type="pres">
      <dgm:prSet presAssocID="{9F4D71CC-3F90-4824-A221-0F21EE3F9777}" presName="spacer" presStyleCnt="0"/>
      <dgm:spPr/>
    </dgm:pt>
    <dgm:pt modelId="{09D3471F-4E1B-4B84-9380-760DE335094D}" type="pres">
      <dgm:prSet presAssocID="{DC221CC7-A8DE-4FF7-B2ED-36AB4060CFD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48B9314-27CC-4794-93D9-CDCC5CD559C4}" type="pres">
      <dgm:prSet presAssocID="{4526B085-E51A-4516-8820-C4D9D7428C21}" presName="spacer" presStyleCnt="0"/>
      <dgm:spPr/>
    </dgm:pt>
    <dgm:pt modelId="{5A9E4915-3385-4F2A-AC67-5A9528995312}" type="pres">
      <dgm:prSet presAssocID="{D8918374-A8F3-47D2-83EE-175FE555700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EB0A3C9-BF4E-407C-B3EE-CC8516E686A2}" type="pres">
      <dgm:prSet presAssocID="{5BCEE357-D6FB-408E-9533-3AB91F1370D5}" presName="spacer" presStyleCnt="0"/>
      <dgm:spPr/>
    </dgm:pt>
    <dgm:pt modelId="{7F3B7AF2-A393-4369-B886-0B85BBF0A4D5}" type="pres">
      <dgm:prSet presAssocID="{9F680FF0-07BC-4DD0-BDF1-6B728044DAD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45BFD8F-7AD1-493F-B33D-95C94D65C535}" type="pres">
      <dgm:prSet presAssocID="{CD7FD8C9-019A-4771-B06B-83985B80D276}" presName="spacer" presStyleCnt="0"/>
      <dgm:spPr/>
    </dgm:pt>
    <dgm:pt modelId="{D91ED69A-2543-41EA-9C37-51E7EFCE6321}" type="pres">
      <dgm:prSet presAssocID="{A553BC79-4C20-4DB5-A83E-6190B3AE5BD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68EF4AA-5B6A-46B3-A2A2-B25318F06716}" type="pres">
      <dgm:prSet presAssocID="{B831D986-97CB-4837-98A1-C47CDFCFD8E3}" presName="spacer" presStyleCnt="0"/>
      <dgm:spPr/>
    </dgm:pt>
    <dgm:pt modelId="{7C2E60A7-0EF9-45A6-8B15-4F2F33BA2E74}" type="pres">
      <dgm:prSet presAssocID="{42522932-8FFA-453C-A512-4C1C13040FA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F4E7E06-DC11-460F-AC6B-F952B2099A02}" type="presOf" srcId="{C2FBCADF-70E1-406A-BC36-8FBB8898C104}" destId="{A36F677E-C50B-4A22-A25D-D935A4BF59C2}" srcOrd="0" destOrd="0" presId="urn:microsoft.com/office/officeart/2005/8/layout/vList2"/>
    <dgm:cxn modelId="{27429135-3A63-4660-BF6E-A57EC60FB503}" type="presOf" srcId="{A553BC79-4C20-4DB5-A83E-6190B3AE5BDF}" destId="{D91ED69A-2543-41EA-9C37-51E7EFCE6321}" srcOrd="0" destOrd="0" presId="urn:microsoft.com/office/officeart/2005/8/layout/vList2"/>
    <dgm:cxn modelId="{FD85733E-FC63-4FF0-A97D-6A2EAFCC458F}" type="presOf" srcId="{124A30D6-78A5-496C-9A90-14642973A9C2}" destId="{3F96A7B3-BC0F-4B84-8201-A9843B4AD415}" srcOrd="0" destOrd="0" presId="urn:microsoft.com/office/officeart/2005/8/layout/vList2"/>
    <dgm:cxn modelId="{B9688E43-2ED0-4301-B7E4-826BACA2DC24}" type="presOf" srcId="{D8918374-A8F3-47D2-83EE-175FE555700E}" destId="{5A9E4915-3385-4F2A-AC67-5A9528995312}" srcOrd="0" destOrd="0" presId="urn:microsoft.com/office/officeart/2005/8/layout/vList2"/>
    <dgm:cxn modelId="{E6A39A43-A92A-4DE7-A4DC-C1DB305CFC01}" srcId="{C2FBCADF-70E1-406A-BC36-8FBB8898C104}" destId="{D8918374-A8F3-47D2-83EE-175FE555700E}" srcOrd="2" destOrd="0" parTransId="{4DE5789C-BFC0-444D-B335-481849E1B677}" sibTransId="{5BCEE357-D6FB-408E-9533-3AB91F1370D5}"/>
    <dgm:cxn modelId="{0743BB44-50D4-42FE-B6AE-3E6B3FFEABF6}" srcId="{C2FBCADF-70E1-406A-BC36-8FBB8898C104}" destId="{DC221CC7-A8DE-4FF7-B2ED-36AB4060CFD2}" srcOrd="1" destOrd="0" parTransId="{24244285-DEF5-4DB9-972B-CBC2EC22F254}" sibTransId="{4526B085-E51A-4516-8820-C4D9D7428C21}"/>
    <dgm:cxn modelId="{107F4246-0B2B-493B-A8F9-42E8ABC44903}" type="presOf" srcId="{9F680FF0-07BC-4DD0-BDF1-6B728044DADC}" destId="{7F3B7AF2-A393-4369-B886-0B85BBF0A4D5}" srcOrd="0" destOrd="0" presId="urn:microsoft.com/office/officeart/2005/8/layout/vList2"/>
    <dgm:cxn modelId="{F5099253-4FA6-4DA0-9208-A4606C270CF2}" type="presOf" srcId="{42522932-8FFA-453C-A512-4C1C13040FA8}" destId="{7C2E60A7-0EF9-45A6-8B15-4F2F33BA2E74}" srcOrd="0" destOrd="0" presId="urn:microsoft.com/office/officeart/2005/8/layout/vList2"/>
    <dgm:cxn modelId="{60C08D78-7063-4F91-BF3B-7E3C4B2C2CCD}" type="presOf" srcId="{DC221CC7-A8DE-4FF7-B2ED-36AB4060CFD2}" destId="{09D3471F-4E1B-4B84-9380-760DE335094D}" srcOrd="0" destOrd="0" presId="urn:microsoft.com/office/officeart/2005/8/layout/vList2"/>
    <dgm:cxn modelId="{C1DB0E80-FA52-46FA-8E36-4799AC04C62F}" srcId="{C2FBCADF-70E1-406A-BC36-8FBB8898C104}" destId="{124A30D6-78A5-496C-9A90-14642973A9C2}" srcOrd="0" destOrd="0" parTransId="{5C757720-1021-45A8-8F1A-5460A142BEDC}" sibTransId="{9F4D71CC-3F90-4824-A221-0F21EE3F9777}"/>
    <dgm:cxn modelId="{B01E1495-7E6A-4B36-BA58-0367ECE216EA}" srcId="{C2FBCADF-70E1-406A-BC36-8FBB8898C104}" destId="{42522932-8FFA-453C-A512-4C1C13040FA8}" srcOrd="5" destOrd="0" parTransId="{B282E37E-0234-4A52-9D00-28C24F71F72D}" sibTransId="{FD0F3155-A549-4090-AC31-21053AA8E2A3}"/>
    <dgm:cxn modelId="{0A468AD8-1430-4C9D-9A38-6BEF7614863A}" srcId="{C2FBCADF-70E1-406A-BC36-8FBB8898C104}" destId="{A553BC79-4C20-4DB5-A83E-6190B3AE5BDF}" srcOrd="4" destOrd="0" parTransId="{1323AB88-3BC0-4CCE-BAB5-375E169C9511}" sibTransId="{B831D986-97CB-4837-98A1-C47CDFCFD8E3}"/>
    <dgm:cxn modelId="{ADE044EB-D5AE-438E-A814-9C633B191ACB}" srcId="{C2FBCADF-70E1-406A-BC36-8FBB8898C104}" destId="{9F680FF0-07BC-4DD0-BDF1-6B728044DADC}" srcOrd="3" destOrd="0" parTransId="{0973CACF-D48C-4521-BE3B-342098453939}" sibTransId="{CD7FD8C9-019A-4771-B06B-83985B80D276}"/>
    <dgm:cxn modelId="{88F0747E-A652-4AC2-9505-92BD793FA12A}" type="presParOf" srcId="{A36F677E-C50B-4A22-A25D-D935A4BF59C2}" destId="{3F96A7B3-BC0F-4B84-8201-A9843B4AD415}" srcOrd="0" destOrd="0" presId="urn:microsoft.com/office/officeart/2005/8/layout/vList2"/>
    <dgm:cxn modelId="{FEEC0D70-C471-4C43-A0E5-CBC5F9586A1A}" type="presParOf" srcId="{A36F677E-C50B-4A22-A25D-D935A4BF59C2}" destId="{5D75FD5B-F73F-41DB-B02A-AA2514137238}" srcOrd="1" destOrd="0" presId="urn:microsoft.com/office/officeart/2005/8/layout/vList2"/>
    <dgm:cxn modelId="{93C658DC-9B15-474A-8D15-E84EA5C944F2}" type="presParOf" srcId="{A36F677E-C50B-4A22-A25D-D935A4BF59C2}" destId="{09D3471F-4E1B-4B84-9380-760DE335094D}" srcOrd="2" destOrd="0" presId="urn:microsoft.com/office/officeart/2005/8/layout/vList2"/>
    <dgm:cxn modelId="{27B43D90-1D7D-4FE2-AC19-65FF966A050A}" type="presParOf" srcId="{A36F677E-C50B-4A22-A25D-D935A4BF59C2}" destId="{448B9314-27CC-4794-93D9-CDCC5CD559C4}" srcOrd="3" destOrd="0" presId="urn:microsoft.com/office/officeart/2005/8/layout/vList2"/>
    <dgm:cxn modelId="{35035263-0573-4AC3-BA38-955FA43EAB96}" type="presParOf" srcId="{A36F677E-C50B-4A22-A25D-D935A4BF59C2}" destId="{5A9E4915-3385-4F2A-AC67-5A9528995312}" srcOrd="4" destOrd="0" presId="urn:microsoft.com/office/officeart/2005/8/layout/vList2"/>
    <dgm:cxn modelId="{E9570926-1497-4E56-92E7-7BF83B57A6A2}" type="presParOf" srcId="{A36F677E-C50B-4A22-A25D-D935A4BF59C2}" destId="{CEB0A3C9-BF4E-407C-B3EE-CC8516E686A2}" srcOrd="5" destOrd="0" presId="urn:microsoft.com/office/officeart/2005/8/layout/vList2"/>
    <dgm:cxn modelId="{FE1FF689-3DDD-49BD-BF8E-EBA6829DA880}" type="presParOf" srcId="{A36F677E-C50B-4A22-A25D-D935A4BF59C2}" destId="{7F3B7AF2-A393-4369-B886-0B85BBF0A4D5}" srcOrd="6" destOrd="0" presId="urn:microsoft.com/office/officeart/2005/8/layout/vList2"/>
    <dgm:cxn modelId="{B62BA9BB-A7AA-45E7-A357-4C8FE834079E}" type="presParOf" srcId="{A36F677E-C50B-4A22-A25D-D935A4BF59C2}" destId="{745BFD8F-7AD1-493F-B33D-95C94D65C535}" srcOrd="7" destOrd="0" presId="urn:microsoft.com/office/officeart/2005/8/layout/vList2"/>
    <dgm:cxn modelId="{24F5BBDA-CB9B-490B-A314-58FAF3DC3958}" type="presParOf" srcId="{A36F677E-C50B-4A22-A25D-D935A4BF59C2}" destId="{D91ED69A-2543-41EA-9C37-51E7EFCE6321}" srcOrd="8" destOrd="0" presId="urn:microsoft.com/office/officeart/2005/8/layout/vList2"/>
    <dgm:cxn modelId="{D92652ED-D2CE-430B-B4AF-CA43F39E11F0}" type="presParOf" srcId="{A36F677E-C50B-4A22-A25D-D935A4BF59C2}" destId="{B68EF4AA-5B6A-46B3-A2A2-B25318F06716}" srcOrd="9" destOrd="0" presId="urn:microsoft.com/office/officeart/2005/8/layout/vList2"/>
    <dgm:cxn modelId="{D6F85C99-05DA-4D5F-910E-5E523EDF9B0A}" type="presParOf" srcId="{A36F677E-C50B-4A22-A25D-D935A4BF59C2}" destId="{7C2E60A7-0EF9-45A6-8B15-4F2F33BA2E7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81DD97-EC35-4174-83DD-23952A4AC0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A2A3FB4-EC06-4216-91B5-1BFB654C45DA}">
      <dgm:prSet/>
      <dgm:spPr/>
      <dgm:t>
        <a:bodyPr/>
        <a:lstStyle/>
        <a:p>
          <a:pPr rtl="0"/>
          <a:r>
            <a:rPr lang="en-US" dirty="0"/>
            <a:t>Usually involves more formal research study design/ data analysis than just informal surveys </a:t>
          </a:r>
        </a:p>
      </dgm:t>
    </dgm:pt>
    <dgm:pt modelId="{E2B1F119-3072-489E-946B-D45E5F3D2C21}" type="parTrans" cxnId="{BA1E9696-E6D7-4106-953F-241FDB0ACFC4}">
      <dgm:prSet/>
      <dgm:spPr/>
      <dgm:t>
        <a:bodyPr/>
        <a:lstStyle/>
        <a:p>
          <a:endParaRPr lang="en-US"/>
        </a:p>
      </dgm:t>
    </dgm:pt>
    <dgm:pt modelId="{4A8E7D15-E762-47DE-9A7F-7A8D59A69CAE}" type="sibTrans" cxnId="{BA1E9696-E6D7-4106-953F-241FDB0ACFC4}">
      <dgm:prSet/>
      <dgm:spPr/>
      <dgm:t>
        <a:bodyPr/>
        <a:lstStyle/>
        <a:p>
          <a:endParaRPr lang="en-US"/>
        </a:p>
      </dgm:t>
    </dgm:pt>
    <dgm:pt modelId="{0DC258D4-2C8D-47C8-93EE-D8CD65877AD6}">
      <dgm:prSet/>
      <dgm:spPr/>
      <dgm:t>
        <a:bodyPr/>
        <a:lstStyle/>
        <a:p>
          <a:pPr rtl="0"/>
          <a:r>
            <a:rPr lang="en-US" dirty="0"/>
            <a:t>Peer review is essential</a:t>
          </a:r>
        </a:p>
      </dgm:t>
    </dgm:pt>
    <dgm:pt modelId="{6B0A5466-35A7-4A32-AD35-1707D43DE834}" type="parTrans" cxnId="{31AA93BA-26FB-4B4A-912C-26953020FFD0}">
      <dgm:prSet/>
      <dgm:spPr/>
      <dgm:t>
        <a:bodyPr/>
        <a:lstStyle/>
        <a:p>
          <a:endParaRPr lang="en-US"/>
        </a:p>
      </dgm:t>
    </dgm:pt>
    <dgm:pt modelId="{A628E744-FF48-44B4-BBE0-6F614A81A153}" type="sibTrans" cxnId="{31AA93BA-26FB-4B4A-912C-26953020FFD0}">
      <dgm:prSet/>
      <dgm:spPr/>
      <dgm:t>
        <a:bodyPr/>
        <a:lstStyle/>
        <a:p>
          <a:endParaRPr lang="en-US"/>
        </a:p>
      </dgm:t>
    </dgm:pt>
    <dgm:pt modelId="{F6718891-A974-4C06-B014-E0B7678C66B8}">
      <dgm:prSet/>
      <dgm:spPr/>
      <dgm:t>
        <a:bodyPr/>
        <a:lstStyle/>
        <a:p>
          <a:pPr rtl="0"/>
          <a:r>
            <a:rPr lang="en-US" dirty="0"/>
            <a:t>IRB approval</a:t>
          </a:r>
        </a:p>
      </dgm:t>
    </dgm:pt>
    <dgm:pt modelId="{44B58485-F2CD-4B34-862F-213FE672AC63}" type="parTrans" cxnId="{2BEDB6CE-96FD-4A16-A20B-FA59B7F4BBD9}">
      <dgm:prSet/>
      <dgm:spPr/>
      <dgm:t>
        <a:bodyPr/>
        <a:lstStyle/>
        <a:p>
          <a:endParaRPr lang="en-US"/>
        </a:p>
      </dgm:t>
    </dgm:pt>
    <dgm:pt modelId="{61C240B3-6E85-4D2A-8AC1-0E6EDDE84342}" type="sibTrans" cxnId="{2BEDB6CE-96FD-4A16-A20B-FA59B7F4BBD9}">
      <dgm:prSet/>
      <dgm:spPr/>
      <dgm:t>
        <a:bodyPr/>
        <a:lstStyle/>
        <a:p>
          <a:endParaRPr lang="en-US"/>
        </a:p>
      </dgm:t>
    </dgm:pt>
    <dgm:pt modelId="{702B2C80-9E80-4345-925E-04B39F38779F}">
      <dgm:prSet/>
      <dgm:spPr/>
      <dgm:t>
        <a:bodyPr/>
        <a:lstStyle/>
        <a:p>
          <a:pPr rtl="0"/>
          <a:r>
            <a:rPr lang="en-US" dirty="0"/>
            <a:t>Feedback and critique from others</a:t>
          </a:r>
        </a:p>
      </dgm:t>
    </dgm:pt>
    <dgm:pt modelId="{D49C8436-8DC3-4EE2-80C7-31EE592C1768}" type="parTrans" cxnId="{6E7219E7-38E0-4838-90C7-A77EA4A022B1}">
      <dgm:prSet/>
      <dgm:spPr/>
      <dgm:t>
        <a:bodyPr/>
        <a:lstStyle/>
        <a:p>
          <a:endParaRPr lang="en-US"/>
        </a:p>
      </dgm:t>
    </dgm:pt>
    <dgm:pt modelId="{AE6A2104-1EC9-4DCA-B30E-950331BA3B95}" type="sibTrans" cxnId="{6E7219E7-38E0-4838-90C7-A77EA4A022B1}">
      <dgm:prSet/>
      <dgm:spPr/>
      <dgm:t>
        <a:bodyPr/>
        <a:lstStyle/>
        <a:p>
          <a:endParaRPr lang="en-US"/>
        </a:p>
      </dgm:t>
    </dgm:pt>
    <dgm:pt modelId="{1F14B99B-8823-4355-B67F-53961859FFBE}">
      <dgm:prSet/>
      <dgm:spPr/>
      <dgm:t>
        <a:bodyPr/>
        <a:lstStyle/>
        <a:p>
          <a:pPr rtl="0"/>
          <a:r>
            <a:rPr lang="en-US" dirty="0"/>
            <a:t>Dissemination to peer-reviewed presentation or publication</a:t>
          </a:r>
        </a:p>
      </dgm:t>
    </dgm:pt>
    <dgm:pt modelId="{2603B80E-5AC2-45B0-B511-E0677B9E9259}" type="parTrans" cxnId="{45808921-D159-483B-9210-CB918469D1F3}">
      <dgm:prSet/>
      <dgm:spPr/>
      <dgm:t>
        <a:bodyPr/>
        <a:lstStyle/>
        <a:p>
          <a:endParaRPr lang="en-US"/>
        </a:p>
      </dgm:t>
    </dgm:pt>
    <dgm:pt modelId="{E47AB440-B8F9-439F-8553-BA0F05FBEE1E}" type="sibTrans" cxnId="{45808921-D159-483B-9210-CB918469D1F3}">
      <dgm:prSet/>
      <dgm:spPr/>
      <dgm:t>
        <a:bodyPr/>
        <a:lstStyle/>
        <a:p>
          <a:endParaRPr lang="en-US"/>
        </a:p>
      </dgm:t>
    </dgm:pt>
    <dgm:pt modelId="{F3350658-767B-4783-80B9-39B165FCE63F}">
      <dgm:prSet/>
      <dgm:spPr/>
      <dgm:t>
        <a:bodyPr/>
        <a:lstStyle/>
        <a:p>
          <a:pPr rtl="0"/>
          <a:r>
            <a:rPr lang="en-US" dirty="0"/>
            <a:t>Disciplinary perspective of important questions influences S of TL</a:t>
          </a:r>
        </a:p>
      </dgm:t>
    </dgm:pt>
    <dgm:pt modelId="{B9BFF538-E190-413A-97E6-9C670FADD2A1}" type="parTrans" cxnId="{26B38248-101A-4A71-B334-2E59BB598BD8}">
      <dgm:prSet/>
      <dgm:spPr/>
      <dgm:t>
        <a:bodyPr/>
        <a:lstStyle/>
        <a:p>
          <a:endParaRPr lang="en-US"/>
        </a:p>
      </dgm:t>
    </dgm:pt>
    <dgm:pt modelId="{A08D540B-700D-499A-98DC-03BB4E3A4E74}" type="sibTrans" cxnId="{26B38248-101A-4A71-B334-2E59BB598BD8}">
      <dgm:prSet/>
      <dgm:spPr/>
      <dgm:t>
        <a:bodyPr/>
        <a:lstStyle/>
        <a:p>
          <a:endParaRPr lang="en-US"/>
        </a:p>
      </dgm:t>
    </dgm:pt>
    <dgm:pt modelId="{997C497A-6EEA-4A38-9A07-BEA6C8069292}" type="pres">
      <dgm:prSet presAssocID="{1C81DD97-EC35-4174-83DD-23952A4AC0BA}" presName="linear" presStyleCnt="0">
        <dgm:presLayoutVars>
          <dgm:animLvl val="lvl"/>
          <dgm:resizeHandles val="exact"/>
        </dgm:presLayoutVars>
      </dgm:prSet>
      <dgm:spPr/>
    </dgm:pt>
    <dgm:pt modelId="{2788AC3C-6D11-4BF3-8E80-C0C473A10F08}" type="pres">
      <dgm:prSet presAssocID="{FA2A3FB4-EC06-4216-91B5-1BFB654C45D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3632C1C-EFCC-4C41-8896-B664D74E1204}" type="pres">
      <dgm:prSet presAssocID="{4A8E7D15-E762-47DE-9A7F-7A8D59A69CAE}" presName="spacer" presStyleCnt="0"/>
      <dgm:spPr/>
    </dgm:pt>
    <dgm:pt modelId="{A4DAF4DE-EF97-4B20-9A25-5EAE9C25D256}" type="pres">
      <dgm:prSet presAssocID="{0DC258D4-2C8D-47C8-93EE-D8CD65877AD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2E5CD97-09F4-4320-803B-1158F6FD3D61}" type="pres">
      <dgm:prSet presAssocID="{0DC258D4-2C8D-47C8-93EE-D8CD65877AD6}" presName="childText" presStyleLbl="revTx" presStyleIdx="0" presStyleCnt="1">
        <dgm:presLayoutVars>
          <dgm:bulletEnabled val="1"/>
        </dgm:presLayoutVars>
      </dgm:prSet>
      <dgm:spPr/>
    </dgm:pt>
    <dgm:pt modelId="{F16FC391-3D51-4BCC-9AAB-0F9B076A316F}" type="pres">
      <dgm:prSet presAssocID="{1F14B99B-8823-4355-B67F-53961859FFB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DD1213A-E3F3-4330-8D33-B2AF74FF84CE}" type="pres">
      <dgm:prSet presAssocID="{E47AB440-B8F9-439F-8553-BA0F05FBEE1E}" presName="spacer" presStyleCnt="0"/>
      <dgm:spPr/>
    </dgm:pt>
    <dgm:pt modelId="{991696BF-4417-4C4B-8372-B745EE56D6F0}" type="pres">
      <dgm:prSet presAssocID="{F3350658-767B-4783-80B9-39B165FCE63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5808921-D159-483B-9210-CB918469D1F3}" srcId="{1C81DD97-EC35-4174-83DD-23952A4AC0BA}" destId="{1F14B99B-8823-4355-B67F-53961859FFBE}" srcOrd="2" destOrd="0" parTransId="{2603B80E-5AC2-45B0-B511-E0677B9E9259}" sibTransId="{E47AB440-B8F9-439F-8553-BA0F05FBEE1E}"/>
    <dgm:cxn modelId="{845FD83C-1EA2-42D5-9091-D8326A3C28B8}" type="presOf" srcId="{1F14B99B-8823-4355-B67F-53961859FFBE}" destId="{F16FC391-3D51-4BCC-9AAB-0F9B076A316F}" srcOrd="0" destOrd="0" presId="urn:microsoft.com/office/officeart/2005/8/layout/vList2"/>
    <dgm:cxn modelId="{40646B45-C5E2-47E7-848F-4126DF265AC7}" type="presOf" srcId="{F3350658-767B-4783-80B9-39B165FCE63F}" destId="{991696BF-4417-4C4B-8372-B745EE56D6F0}" srcOrd="0" destOrd="0" presId="urn:microsoft.com/office/officeart/2005/8/layout/vList2"/>
    <dgm:cxn modelId="{26B38248-101A-4A71-B334-2E59BB598BD8}" srcId="{1C81DD97-EC35-4174-83DD-23952A4AC0BA}" destId="{F3350658-767B-4783-80B9-39B165FCE63F}" srcOrd="3" destOrd="0" parTransId="{B9BFF538-E190-413A-97E6-9C670FADD2A1}" sibTransId="{A08D540B-700D-499A-98DC-03BB4E3A4E74}"/>
    <dgm:cxn modelId="{6D5C6973-DA3D-40B8-8F76-D206B095DECF}" type="presOf" srcId="{702B2C80-9E80-4345-925E-04B39F38779F}" destId="{C2E5CD97-09F4-4320-803B-1158F6FD3D61}" srcOrd="0" destOrd="1" presId="urn:microsoft.com/office/officeart/2005/8/layout/vList2"/>
    <dgm:cxn modelId="{BA1E9696-E6D7-4106-953F-241FDB0ACFC4}" srcId="{1C81DD97-EC35-4174-83DD-23952A4AC0BA}" destId="{FA2A3FB4-EC06-4216-91B5-1BFB654C45DA}" srcOrd="0" destOrd="0" parTransId="{E2B1F119-3072-489E-946B-D45E5F3D2C21}" sibTransId="{4A8E7D15-E762-47DE-9A7F-7A8D59A69CAE}"/>
    <dgm:cxn modelId="{957CC19F-B487-477D-A618-CEDD5A9AC2C4}" type="presOf" srcId="{0DC258D4-2C8D-47C8-93EE-D8CD65877AD6}" destId="{A4DAF4DE-EF97-4B20-9A25-5EAE9C25D256}" srcOrd="0" destOrd="0" presId="urn:microsoft.com/office/officeart/2005/8/layout/vList2"/>
    <dgm:cxn modelId="{B0CF3DB1-E442-4377-B763-F8D9A16AC97C}" type="presOf" srcId="{1C81DD97-EC35-4174-83DD-23952A4AC0BA}" destId="{997C497A-6EEA-4A38-9A07-BEA6C8069292}" srcOrd="0" destOrd="0" presId="urn:microsoft.com/office/officeart/2005/8/layout/vList2"/>
    <dgm:cxn modelId="{31AA93BA-26FB-4B4A-912C-26953020FFD0}" srcId="{1C81DD97-EC35-4174-83DD-23952A4AC0BA}" destId="{0DC258D4-2C8D-47C8-93EE-D8CD65877AD6}" srcOrd="1" destOrd="0" parTransId="{6B0A5466-35A7-4A32-AD35-1707D43DE834}" sibTransId="{A628E744-FF48-44B4-BBE0-6F614A81A153}"/>
    <dgm:cxn modelId="{11240DCE-D176-4575-96BD-F15B2A862F21}" type="presOf" srcId="{F6718891-A974-4C06-B014-E0B7678C66B8}" destId="{C2E5CD97-09F4-4320-803B-1158F6FD3D61}" srcOrd="0" destOrd="0" presId="urn:microsoft.com/office/officeart/2005/8/layout/vList2"/>
    <dgm:cxn modelId="{2BEDB6CE-96FD-4A16-A20B-FA59B7F4BBD9}" srcId="{0DC258D4-2C8D-47C8-93EE-D8CD65877AD6}" destId="{F6718891-A974-4C06-B014-E0B7678C66B8}" srcOrd="0" destOrd="0" parTransId="{44B58485-F2CD-4B34-862F-213FE672AC63}" sibTransId="{61C240B3-6E85-4D2A-8AC1-0E6EDDE84342}"/>
    <dgm:cxn modelId="{6E7219E7-38E0-4838-90C7-A77EA4A022B1}" srcId="{0DC258D4-2C8D-47C8-93EE-D8CD65877AD6}" destId="{702B2C80-9E80-4345-925E-04B39F38779F}" srcOrd="1" destOrd="0" parTransId="{D49C8436-8DC3-4EE2-80C7-31EE592C1768}" sibTransId="{AE6A2104-1EC9-4DCA-B30E-950331BA3B95}"/>
    <dgm:cxn modelId="{DF6D86FE-FF54-4B09-BB6B-7A8B9963B5EE}" type="presOf" srcId="{FA2A3FB4-EC06-4216-91B5-1BFB654C45DA}" destId="{2788AC3C-6D11-4BF3-8E80-C0C473A10F08}" srcOrd="0" destOrd="0" presId="urn:microsoft.com/office/officeart/2005/8/layout/vList2"/>
    <dgm:cxn modelId="{0477CE2B-A44A-4A05-8762-4701D8CFFCF2}" type="presParOf" srcId="{997C497A-6EEA-4A38-9A07-BEA6C8069292}" destId="{2788AC3C-6D11-4BF3-8E80-C0C473A10F08}" srcOrd="0" destOrd="0" presId="urn:microsoft.com/office/officeart/2005/8/layout/vList2"/>
    <dgm:cxn modelId="{7D76CBF0-454A-41A2-8C90-396E4C3E9469}" type="presParOf" srcId="{997C497A-6EEA-4A38-9A07-BEA6C8069292}" destId="{F3632C1C-EFCC-4C41-8896-B664D74E1204}" srcOrd="1" destOrd="0" presId="urn:microsoft.com/office/officeart/2005/8/layout/vList2"/>
    <dgm:cxn modelId="{B1C17E9C-DC28-42DF-94A5-23C02FD0D678}" type="presParOf" srcId="{997C497A-6EEA-4A38-9A07-BEA6C8069292}" destId="{A4DAF4DE-EF97-4B20-9A25-5EAE9C25D256}" srcOrd="2" destOrd="0" presId="urn:microsoft.com/office/officeart/2005/8/layout/vList2"/>
    <dgm:cxn modelId="{79638829-33DC-4722-810C-E9A3AC610F02}" type="presParOf" srcId="{997C497A-6EEA-4A38-9A07-BEA6C8069292}" destId="{C2E5CD97-09F4-4320-803B-1158F6FD3D61}" srcOrd="3" destOrd="0" presId="urn:microsoft.com/office/officeart/2005/8/layout/vList2"/>
    <dgm:cxn modelId="{2C91E894-F370-429D-A72B-32BB55250CB3}" type="presParOf" srcId="{997C497A-6EEA-4A38-9A07-BEA6C8069292}" destId="{F16FC391-3D51-4BCC-9AAB-0F9B076A316F}" srcOrd="4" destOrd="0" presId="urn:microsoft.com/office/officeart/2005/8/layout/vList2"/>
    <dgm:cxn modelId="{5585C870-68D9-4B1B-BBC7-58615AFFE5A2}" type="presParOf" srcId="{997C497A-6EEA-4A38-9A07-BEA6C8069292}" destId="{BDD1213A-E3F3-4330-8D33-B2AF74FF84CE}" srcOrd="5" destOrd="0" presId="urn:microsoft.com/office/officeart/2005/8/layout/vList2"/>
    <dgm:cxn modelId="{8323CD20-FDF8-4A23-8FB3-F6BAF8EDF404}" type="presParOf" srcId="{997C497A-6EEA-4A38-9A07-BEA6C8069292}" destId="{991696BF-4417-4C4B-8372-B745EE56D6F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649F9-930F-4AC5-A9EE-B63A1C136D97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8EC61-E039-4E93-96C3-F9288D9693DF}">
      <dsp:nvSpPr>
        <dsp:cNvPr id="0" name=""/>
        <dsp:cNvSpPr/>
      </dsp:nvSpPr>
      <dsp:spPr>
        <a:xfrm>
          <a:off x="3657599" y="544777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You as a teacher</a:t>
          </a:r>
        </a:p>
      </dsp:txBody>
      <dsp:txXfrm>
        <a:off x="3720215" y="607393"/>
        <a:ext cx="3396901" cy="1157468"/>
      </dsp:txXfrm>
    </dsp:sp>
    <dsp:sp modelId="{5B32D407-1997-4545-BC32-289F10A397D1}">
      <dsp:nvSpPr>
        <dsp:cNvPr id="0" name=""/>
        <dsp:cNvSpPr/>
      </dsp:nvSpPr>
      <dsp:spPr>
        <a:xfrm>
          <a:off x="3657599" y="1987814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Promotes the reputation of </a:t>
          </a:r>
          <a:r>
            <a:rPr lang="en-US" sz="2800" kern="1200"/>
            <a:t>your institution </a:t>
          </a:r>
          <a:endParaRPr lang="en-US" sz="2800" kern="1200" dirty="0"/>
        </a:p>
      </dsp:txBody>
      <dsp:txXfrm>
        <a:off x="3720215" y="2050430"/>
        <a:ext cx="3396901" cy="1157468"/>
      </dsp:txXfrm>
    </dsp:sp>
    <dsp:sp modelId="{C3A7B666-9561-4D1F-8B68-962433468659}">
      <dsp:nvSpPr>
        <dsp:cNvPr id="0" name=""/>
        <dsp:cNvSpPr/>
      </dsp:nvSpPr>
      <dsp:spPr>
        <a:xfrm>
          <a:off x="3657599" y="343085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Enhances the teaching  of your discipline</a:t>
          </a:r>
        </a:p>
      </dsp:txBody>
      <dsp:txXfrm>
        <a:off x="3720215" y="3493468"/>
        <a:ext cx="3396901" cy="11574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312B0-DF78-4C2C-8FC4-3E72CA6B111E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65ED7-08D0-400D-8515-C21239F91B7D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Does not give baseline data</a:t>
          </a:r>
        </a:p>
      </dsp:txBody>
      <dsp:txXfrm>
        <a:off x="2175669" y="0"/>
        <a:ext cx="8339931" cy="696214"/>
      </dsp:txXfrm>
    </dsp:sp>
    <dsp:sp modelId="{276F196F-ECCC-41DD-898A-350A5CE7F23E}">
      <dsp:nvSpPr>
        <dsp:cNvPr id="0" name=""/>
        <dsp:cNvSpPr/>
      </dsp:nvSpPr>
      <dsp:spPr>
        <a:xfrm>
          <a:off x="456890" y="696214"/>
          <a:ext cx="3437557" cy="34375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A6026-B1C6-4516-B263-FDD6A8D244D0}">
      <dsp:nvSpPr>
        <dsp:cNvPr id="0" name=""/>
        <dsp:cNvSpPr/>
      </dsp:nvSpPr>
      <dsp:spPr>
        <a:xfrm>
          <a:off x="2175669" y="696214"/>
          <a:ext cx="8339931" cy="34375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Does not cite relevant literature</a:t>
          </a:r>
        </a:p>
      </dsp:txBody>
      <dsp:txXfrm>
        <a:off x="2175669" y="696214"/>
        <a:ext cx="8339931" cy="696214"/>
      </dsp:txXfrm>
    </dsp:sp>
    <dsp:sp modelId="{FBDCCE60-278E-4A10-AE54-D37C766EF103}">
      <dsp:nvSpPr>
        <dsp:cNvPr id="0" name=""/>
        <dsp:cNvSpPr/>
      </dsp:nvSpPr>
      <dsp:spPr>
        <a:xfrm>
          <a:off x="913780" y="1392428"/>
          <a:ext cx="2523776" cy="25237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0CB92-D375-49D1-991A-13A57C4BFF28}">
      <dsp:nvSpPr>
        <dsp:cNvPr id="0" name=""/>
        <dsp:cNvSpPr/>
      </dsp:nvSpPr>
      <dsp:spPr>
        <a:xfrm>
          <a:off x="2175669" y="1392428"/>
          <a:ext cx="8339931" cy="25237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Does not consider alternative solutions, explanations</a:t>
          </a:r>
        </a:p>
      </dsp:txBody>
      <dsp:txXfrm>
        <a:off x="2175669" y="1392428"/>
        <a:ext cx="8339931" cy="696214"/>
      </dsp:txXfrm>
    </dsp:sp>
    <dsp:sp modelId="{034B9CD2-59E4-4DBD-B65C-AA04A9BDDE4B}">
      <dsp:nvSpPr>
        <dsp:cNvPr id="0" name=""/>
        <dsp:cNvSpPr/>
      </dsp:nvSpPr>
      <dsp:spPr>
        <a:xfrm>
          <a:off x="1370671" y="2088642"/>
          <a:ext cx="1609995" cy="16099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71FC3-CF6C-4FA3-AE7F-CF343F2F53B5}">
      <dsp:nvSpPr>
        <dsp:cNvPr id="0" name=""/>
        <dsp:cNvSpPr/>
      </dsp:nvSpPr>
      <dsp:spPr>
        <a:xfrm>
          <a:off x="2175669" y="2088642"/>
          <a:ext cx="8339931" cy="16099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Does not provide enough evidence that real change occurred</a:t>
          </a:r>
        </a:p>
      </dsp:txBody>
      <dsp:txXfrm>
        <a:off x="2175669" y="2088642"/>
        <a:ext cx="8339931" cy="696214"/>
      </dsp:txXfrm>
    </dsp:sp>
    <dsp:sp modelId="{1DAFF608-AF71-489F-B659-89254FE7E1DB}">
      <dsp:nvSpPr>
        <dsp:cNvPr id="0" name=""/>
        <dsp:cNvSpPr/>
      </dsp:nvSpPr>
      <dsp:spPr>
        <a:xfrm>
          <a:off x="1827561" y="2784856"/>
          <a:ext cx="696214" cy="6962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C49C5-67B4-44AA-BC84-905E8BC716F8}">
      <dsp:nvSpPr>
        <dsp:cNvPr id="0" name=""/>
        <dsp:cNvSpPr/>
      </dsp:nvSpPr>
      <dsp:spPr>
        <a:xfrm>
          <a:off x="2175669" y="2784856"/>
          <a:ext cx="8339931" cy="6962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Instead of assessment, analysis make statement that teacher/ students preferred new approach</a:t>
          </a:r>
        </a:p>
      </dsp:txBody>
      <dsp:txXfrm>
        <a:off x="2175669" y="2784856"/>
        <a:ext cx="8339931" cy="696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0B465-A7AB-48A9-9C95-23128CBF66E9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5906F-6625-463E-83E9-97D9A5C0B917}">
      <dsp:nvSpPr>
        <dsp:cNvPr id="0" name=""/>
        <dsp:cNvSpPr/>
      </dsp:nvSpPr>
      <dsp:spPr>
        <a:xfrm>
          <a:off x="11296" y="1305401"/>
          <a:ext cx="3384708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Makes faculty members better educators- more informed about pedagogical principles</a:t>
          </a:r>
        </a:p>
      </dsp:txBody>
      <dsp:txXfrm>
        <a:off x="96262" y="1390367"/>
        <a:ext cx="3214776" cy="1570603"/>
      </dsp:txXfrm>
    </dsp:sp>
    <dsp:sp modelId="{F455753C-5D93-4C53-A54F-37885808556F}">
      <dsp:nvSpPr>
        <dsp:cNvPr id="0" name=""/>
        <dsp:cNvSpPr/>
      </dsp:nvSpPr>
      <dsp:spPr>
        <a:xfrm>
          <a:off x="3565445" y="1305401"/>
          <a:ext cx="3384708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Makes teaching more interesting and intellectually appealing</a:t>
          </a:r>
        </a:p>
      </dsp:txBody>
      <dsp:txXfrm>
        <a:off x="3650411" y="1390367"/>
        <a:ext cx="3214776" cy="1570603"/>
      </dsp:txXfrm>
    </dsp:sp>
    <dsp:sp modelId="{D9D1D628-A5D5-4165-A297-19B88B846074}">
      <dsp:nvSpPr>
        <dsp:cNvPr id="0" name=""/>
        <dsp:cNvSpPr/>
      </dsp:nvSpPr>
      <dsp:spPr>
        <a:xfrm>
          <a:off x="7119595" y="1305401"/>
          <a:ext cx="3384708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Leads to greater respect for teaching by other faculty and administrators</a:t>
          </a:r>
        </a:p>
      </dsp:txBody>
      <dsp:txXfrm>
        <a:off x="7204561" y="1390367"/>
        <a:ext cx="3214776" cy="1570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DE47B-DC2C-4E59-9A92-C0E476AC58FF}">
      <dsp:nvSpPr>
        <dsp:cNvPr id="0" name=""/>
        <dsp:cNvSpPr/>
      </dsp:nvSpPr>
      <dsp:spPr>
        <a:xfrm>
          <a:off x="98314" y="935766"/>
          <a:ext cx="1816926" cy="3570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Leads to viewing teaching and student learning as legitimate subject of study</a:t>
          </a:r>
        </a:p>
      </dsp:txBody>
      <dsp:txXfrm>
        <a:off x="151530" y="988982"/>
        <a:ext cx="1710494" cy="3464079"/>
      </dsp:txXfrm>
    </dsp:sp>
    <dsp:sp modelId="{2D5E5413-D860-428A-A4AF-0A994DAB1991}">
      <dsp:nvSpPr>
        <dsp:cNvPr id="0" name=""/>
        <dsp:cNvSpPr/>
      </dsp:nvSpPr>
      <dsp:spPr>
        <a:xfrm>
          <a:off x="1993855" y="266630"/>
          <a:ext cx="2121331" cy="3376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Guides individual efforts to better meet needs of learners </a:t>
          </a:r>
        </a:p>
      </dsp:txBody>
      <dsp:txXfrm>
        <a:off x="2055987" y="328762"/>
        <a:ext cx="1997067" cy="3252390"/>
      </dsp:txXfrm>
    </dsp:sp>
    <dsp:sp modelId="{A637D49E-7CCE-42E3-92E0-13BE08A39C9B}">
      <dsp:nvSpPr>
        <dsp:cNvPr id="0" name=""/>
        <dsp:cNvSpPr/>
      </dsp:nvSpPr>
      <dsp:spPr>
        <a:xfrm>
          <a:off x="4303224" y="0"/>
          <a:ext cx="2815884" cy="2064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Advance the practice of teaching</a:t>
          </a:r>
        </a:p>
      </dsp:txBody>
      <dsp:txXfrm>
        <a:off x="4363706" y="60482"/>
        <a:ext cx="2694920" cy="1944034"/>
      </dsp:txXfrm>
    </dsp:sp>
    <dsp:sp modelId="{DB93EF6C-119D-4BB8-BB8A-5CD45CC365B5}">
      <dsp:nvSpPr>
        <dsp:cNvPr id="0" name=""/>
        <dsp:cNvSpPr/>
      </dsp:nvSpPr>
      <dsp:spPr>
        <a:xfrm>
          <a:off x="4584813" y="2064998"/>
          <a:ext cx="440112" cy="1109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153"/>
              </a:lnTo>
              <a:lnTo>
                <a:pt x="440112" y="11091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4B499-F889-4B33-A5EC-2AF7CB2A016E}">
      <dsp:nvSpPr>
        <dsp:cNvPr id="0" name=""/>
        <dsp:cNvSpPr/>
      </dsp:nvSpPr>
      <dsp:spPr>
        <a:xfrm>
          <a:off x="5024925" y="2448173"/>
          <a:ext cx="1963984" cy="1451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Move from seat of pants to shoulders of giants		</a:t>
          </a:r>
        </a:p>
      </dsp:txBody>
      <dsp:txXfrm>
        <a:off x="5067451" y="2490699"/>
        <a:ext cx="1878932" cy="1366903"/>
      </dsp:txXfrm>
    </dsp:sp>
    <dsp:sp modelId="{88B677A1-BFA2-4995-9759-C7D74BEC281F}">
      <dsp:nvSpPr>
        <dsp:cNvPr id="0" name=""/>
        <dsp:cNvSpPr/>
      </dsp:nvSpPr>
      <dsp:spPr>
        <a:xfrm>
          <a:off x="7615869" y="174565"/>
          <a:ext cx="2468539" cy="28412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Advance profession of teaching in higher education</a:t>
          </a:r>
        </a:p>
      </dsp:txBody>
      <dsp:txXfrm>
        <a:off x="7688170" y="246866"/>
        <a:ext cx="2323937" cy="2696693"/>
      </dsp:txXfrm>
    </dsp:sp>
    <dsp:sp modelId="{486A2470-C2ED-4849-9C53-3DF061A99EAE}">
      <dsp:nvSpPr>
        <dsp:cNvPr id="0" name=""/>
        <dsp:cNvSpPr/>
      </dsp:nvSpPr>
      <dsp:spPr>
        <a:xfrm>
          <a:off x="7862723" y="3015860"/>
          <a:ext cx="246991" cy="808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299"/>
              </a:lnTo>
              <a:lnTo>
                <a:pt x="246991" y="8082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01DAF-2CFD-43E2-88CC-3854778B5C0A}">
      <dsp:nvSpPr>
        <dsp:cNvPr id="0" name=""/>
        <dsp:cNvSpPr/>
      </dsp:nvSpPr>
      <dsp:spPr>
        <a:xfrm>
          <a:off x="8109714" y="3165703"/>
          <a:ext cx="2604651" cy="1316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Demonstrate  that teaching is valid and taken seriously </a:t>
          </a:r>
        </a:p>
      </dsp:txBody>
      <dsp:txXfrm>
        <a:off x="8148285" y="3204274"/>
        <a:ext cx="2527509" cy="12397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859E7-B428-4803-B45C-73EC6FBE1046}">
      <dsp:nvSpPr>
        <dsp:cNvPr id="0" name=""/>
        <dsp:cNvSpPr/>
      </dsp:nvSpPr>
      <dsp:spPr>
        <a:xfrm>
          <a:off x="17729" y="168175"/>
          <a:ext cx="3961097" cy="12240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Professionalism: responsibility to:</a:t>
          </a:r>
        </a:p>
      </dsp:txBody>
      <dsp:txXfrm>
        <a:off x="629770" y="168175"/>
        <a:ext cx="2737016" cy="1224081"/>
      </dsp:txXfrm>
    </dsp:sp>
    <dsp:sp modelId="{500509C8-416E-41E8-A50D-D8545C88C3F6}">
      <dsp:nvSpPr>
        <dsp:cNvPr id="0" name=""/>
        <dsp:cNvSpPr/>
      </dsp:nvSpPr>
      <dsp:spPr>
        <a:xfrm>
          <a:off x="3572540" y="129277"/>
          <a:ext cx="3689584" cy="15556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Share our knowledge with other educators</a:t>
          </a:r>
        </a:p>
      </dsp:txBody>
      <dsp:txXfrm>
        <a:off x="4350345" y="129277"/>
        <a:ext cx="2133975" cy="1555609"/>
      </dsp:txXfrm>
    </dsp:sp>
    <dsp:sp modelId="{56262401-0246-4AC2-9D3C-57E6F51B644C}">
      <dsp:nvSpPr>
        <dsp:cNvPr id="0" name=""/>
        <dsp:cNvSpPr/>
      </dsp:nvSpPr>
      <dsp:spPr>
        <a:xfrm>
          <a:off x="6932719" y="213868"/>
          <a:ext cx="3582880" cy="126897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Implement and assess teaching methods with rigor</a:t>
          </a:r>
        </a:p>
      </dsp:txBody>
      <dsp:txXfrm>
        <a:off x="7567208" y="213868"/>
        <a:ext cx="2313902" cy="1268978"/>
      </dsp:txXfrm>
    </dsp:sp>
    <dsp:sp modelId="{A19E49CD-DB37-4809-97F0-7B8018323BD8}">
      <dsp:nvSpPr>
        <dsp:cNvPr id="0" name=""/>
        <dsp:cNvSpPr/>
      </dsp:nvSpPr>
      <dsp:spPr>
        <a:xfrm>
          <a:off x="17729" y="1729392"/>
          <a:ext cx="3060203" cy="12240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Pragmatism:</a:t>
          </a:r>
        </a:p>
      </dsp:txBody>
      <dsp:txXfrm>
        <a:off x="629770" y="1729392"/>
        <a:ext cx="1836122" cy="1224081"/>
      </dsp:txXfrm>
    </dsp:sp>
    <dsp:sp modelId="{29D450D7-7406-4098-8A9C-EAFFDBF10381}">
      <dsp:nvSpPr>
        <dsp:cNvPr id="0" name=""/>
        <dsp:cNvSpPr/>
      </dsp:nvSpPr>
      <dsp:spPr>
        <a:xfrm>
          <a:off x="2680107" y="1833438"/>
          <a:ext cx="2539969" cy="101598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Improve quality of teaching </a:t>
          </a:r>
        </a:p>
      </dsp:txBody>
      <dsp:txXfrm>
        <a:off x="3188101" y="1833438"/>
        <a:ext cx="1523982" cy="1015987"/>
      </dsp:txXfrm>
    </dsp:sp>
    <dsp:sp modelId="{D55A6E82-B90F-4CEE-8040-DAF51DC0524C}">
      <dsp:nvSpPr>
        <dsp:cNvPr id="0" name=""/>
        <dsp:cNvSpPr/>
      </dsp:nvSpPr>
      <dsp:spPr>
        <a:xfrm>
          <a:off x="6124635" y="1892640"/>
          <a:ext cx="4227931" cy="101598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0000"/>
              </a:solidFill>
            </a:rPr>
            <a:t>Thus increasing student learning</a:t>
          </a:r>
        </a:p>
      </dsp:txBody>
      <dsp:txXfrm>
        <a:off x="6632629" y="1892640"/>
        <a:ext cx="3211944" cy="1015987"/>
      </dsp:txXfrm>
    </dsp:sp>
    <dsp:sp modelId="{5BCA32F7-82D5-4DD0-A646-33585CA0BF1D}">
      <dsp:nvSpPr>
        <dsp:cNvPr id="0" name=""/>
        <dsp:cNvSpPr/>
      </dsp:nvSpPr>
      <dsp:spPr>
        <a:xfrm>
          <a:off x="17729" y="3124845"/>
          <a:ext cx="3060203" cy="12240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Policy:</a:t>
          </a:r>
        </a:p>
      </dsp:txBody>
      <dsp:txXfrm>
        <a:off x="629770" y="3124845"/>
        <a:ext cx="1836122" cy="1224081"/>
      </dsp:txXfrm>
    </dsp:sp>
    <dsp:sp modelId="{DE777770-AB7B-463D-B57B-91D92005D986}">
      <dsp:nvSpPr>
        <dsp:cNvPr id="0" name=""/>
        <dsp:cNvSpPr/>
      </dsp:nvSpPr>
      <dsp:spPr>
        <a:xfrm>
          <a:off x="2680107" y="3228891"/>
          <a:ext cx="7109754" cy="101598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provide information to all stakeholders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3188101" y="3228891"/>
        <a:ext cx="6093767" cy="10159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889DA-D120-484B-B6FE-8E84D2627998}">
      <dsp:nvSpPr>
        <dsp:cNvPr id="0" name=""/>
        <dsp:cNvSpPr/>
      </dsp:nvSpPr>
      <dsp:spPr>
        <a:xfrm>
          <a:off x="1837800" y="2177"/>
          <a:ext cx="6840000" cy="10474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 topic students have difficulty mastering (called a bottleneck) student learning</a:t>
          </a:r>
        </a:p>
      </dsp:txBody>
      <dsp:txXfrm>
        <a:off x="1837800" y="2177"/>
        <a:ext cx="6840000" cy="1047465"/>
      </dsp:txXfrm>
    </dsp:sp>
    <dsp:sp modelId="{769EE64E-B4D0-4329-993A-1DBA5644F27A}">
      <dsp:nvSpPr>
        <dsp:cNvPr id="0" name=""/>
        <dsp:cNvSpPr/>
      </dsp:nvSpPr>
      <dsp:spPr>
        <a:xfrm>
          <a:off x="1297800" y="1102016"/>
          <a:ext cx="7920000" cy="10474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An innovation implemented to enhance student learning (perhaps  because of the bottleneck)</a:t>
          </a:r>
        </a:p>
      </dsp:txBody>
      <dsp:txXfrm>
        <a:off x="1297800" y="1102016"/>
        <a:ext cx="7920000" cy="1047465"/>
      </dsp:txXfrm>
    </dsp:sp>
    <dsp:sp modelId="{489CA199-7893-44BB-9D47-79F0B1EE8308}">
      <dsp:nvSpPr>
        <dsp:cNvPr id="0" name=""/>
        <dsp:cNvSpPr/>
      </dsp:nvSpPr>
      <dsp:spPr>
        <a:xfrm>
          <a:off x="1117800" y="2201855"/>
          <a:ext cx="8280000" cy="10474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An attempt to change student behavior by adding a new approach, assessment, experiential learning</a:t>
          </a:r>
        </a:p>
      </dsp:txBody>
      <dsp:txXfrm>
        <a:off x="1117800" y="2201855"/>
        <a:ext cx="8280000" cy="1047465"/>
      </dsp:txXfrm>
    </dsp:sp>
    <dsp:sp modelId="{00380D65-D622-4B27-B0DD-51203DAB0E0A}">
      <dsp:nvSpPr>
        <dsp:cNvPr id="0" name=""/>
        <dsp:cNvSpPr/>
      </dsp:nvSpPr>
      <dsp:spPr>
        <a:xfrm>
          <a:off x="2602800" y="3301694"/>
          <a:ext cx="5310000" cy="10474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Systematic assessment of a course of a sequence of courses</a:t>
          </a:r>
        </a:p>
      </dsp:txBody>
      <dsp:txXfrm>
        <a:off x="2602800" y="3301694"/>
        <a:ext cx="5310000" cy="10474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D8580-CCEC-4E13-9398-E4BC1C6ED388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Decide to teach using evidence-based practice</a:t>
          </a:r>
        </a:p>
      </dsp:txBody>
      <dsp:txXfrm>
        <a:off x="38234" y="38234"/>
        <a:ext cx="7529629" cy="1228933"/>
      </dsp:txXfrm>
    </dsp:sp>
    <dsp:sp modelId="{A93A500F-7D0D-4460-8FBE-DE255D81482A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Read literature to find evidence </a:t>
          </a:r>
        </a:p>
      </dsp:txBody>
      <dsp:txXfrm>
        <a:off x="826903" y="1561202"/>
        <a:ext cx="7224611" cy="1228933"/>
      </dsp:txXfrm>
    </dsp:sp>
    <dsp:sp modelId="{770104F9-6A4F-4E11-BBBF-3C8359084F92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Test practice in your teaching situation</a:t>
          </a:r>
        </a:p>
      </dsp:txBody>
      <dsp:txXfrm>
        <a:off x="1615573" y="3084170"/>
        <a:ext cx="7224611" cy="1228933"/>
      </dsp:txXfrm>
    </dsp:sp>
    <dsp:sp modelId="{1F968E88-B28D-42D0-8BE9-66C775BE71D0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8280664" y="989929"/>
        <a:ext cx="466680" cy="638504"/>
      </dsp:txXfrm>
    </dsp:sp>
    <dsp:sp modelId="{EF5AAA9B-CA0A-4FB3-9C7D-1FBF428023BC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9069334" y="2504195"/>
        <a:ext cx="466680" cy="6385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9BCC9-D5FD-4F70-858A-E4EEC4F433CE}">
      <dsp:nvSpPr>
        <dsp:cNvPr id="0" name=""/>
        <dsp:cNvSpPr/>
      </dsp:nvSpPr>
      <dsp:spPr>
        <a:xfrm>
          <a:off x="0" y="0"/>
          <a:ext cx="10515600" cy="10113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Analyze student products for themes, student difficulties: essay exams, lab reports, reflective journals 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essay exams, lab reports, reflective journals </a:t>
          </a:r>
        </a:p>
      </dsp:txBody>
      <dsp:txXfrm>
        <a:off x="2204254" y="0"/>
        <a:ext cx="8311345" cy="1011346"/>
      </dsp:txXfrm>
    </dsp:sp>
    <dsp:sp modelId="{A07DC726-1E76-4D3A-BD7E-69C5FF63087E}">
      <dsp:nvSpPr>
        <dsp:cNvPr id="0" name=""/>
        <dsp:cNvSpPr/>
      </dsp:nvSpPr>
      <dsp:spPr>
        <a:xfrm>
          <a:off x="101134" y="101134"/>
          <a:ext cx="2103120" cy="809076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298FF-9079-45BF-A40E-752F04B319FE}">
      <dsp:nvSpPr>
        <dsp:cNvPr id="0" name=""/>
        <dsp:cNvSpPr/>
      </dsp:nvSpPr>
      <dsp:spPr>
        <a:xfrm>
          <a:off x="0" y="1112480"/>
          <a:ext cx="10515600" cy="10113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Code student behaviors in active learning exercises, verbalizations or online discussions</a:t>
          </a:r>
        </a:p>
      </dsp:txBody>
      <dsp:txXfrm>
        <a:off x="2204254" y="1112480"/>
        <a:ext cx="8311345" cy="1011346"/>
      </dsp:txXfrm>
    </dsp:sp>
    <dsp:sp modelId="{55D71C17-B248-4826-9BE6-4908087BD299}">
      <dsp:nvSpPr>
        <dsp:cNvPr id="0" name=""/>
        <dsp:cNvSpPr/>
      </dsp:nvSpPr>
      <dsp:spPr>
        <a:xfrm>
          <a:off x="101134" y="1213615"/>
          <a:ext cx="2103120" cy="809076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D0BD3-BFA1-4E21-8103-27E219A9B3A9}">
      <dsp:nvSpPr>
        <dsp:cNvPr id="0" name=""/>
        <dsp:cNvSpPr/>
      </dsp:nvSpPr>
      <dsp:spPr>
        <a:xfrm>
          <a:off x="0" y="2224961"/>
          <a:ext cx="10515600" cy="10113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Interview, focus groups, surveys</a:t>
          </a:r>
        </a:p>
      </dsp:txBody>
      <dsp:txXfrm>
        <a:off x="2204254" y="2224961"/>
        <a:ext cx="8311345" cy="1011346"/>
      </dsp:txXfrm>
    </dsp:sp>
    <dsp:sp modelId="{16930779-5704-4370-BFD4-1A23CFE28100}">
      <dsp:nvSpPr>
        <dsp:cNvPr id="0" name=""/>
        <dsp:cNvSpPr/>
      </dsp:nvSpPr>
      <dsp:spPr>
        <a:xfrm>
          <a:off x="101134" y="2326096"/>
          <a:ext cx="2103120" cy="809076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A1A47-0C11-440A-AF65-9F966C36A0B3}">
      <dsp:nvSpPr>
        <dsp:cNvPr id="0" name=""/>
        <dsp:cNvSpPr/>
      </dsp:nvSpPr>
      <dsp:spPr>
        <a:xfrm>
          <a:off x="0" y="3337442"/>
          <a:ext cx="10515600" cy="10113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Longitudinal study of retention or performance</a:t>
          </a:r>
        </a:p>
      </dsp:txBody>
      <dsp:txXfrm>
        <a:off x="2204254" y="3337442"/>
        <a:ext cx="8311345" cy="1011346"/>
      </dsp:txXfrm>
    </dsp:sp>
    <dsp:sp modelId="{277561FF-057D-4710-ACEE-4C0838222894}">
      <dsp:nvSpPr>
        <dsp:cNvPr id="0" name=""/>
        <dsp:cNvSpPr/>
      </dsp:nvSpPr>
      <dsp:spPr>
        <a:xfrm>
          <a:off x="101134" y="3438576"/>
          <a:ext cx="2103120" cy="809076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6A7B3-BC0F-4B84-8201-A9843B4AD415}">
      <dsp:nvSpPr>
        <dsp:cNvPr id="0" name=""/>
        <dsp:cNvSpPr/>
      </dsp:nvSpPr>
      <dsp:spPr>
        <a:xfrm>
          <a:off x="0" y="7443"/>
          <a:ext cx="10515600" cy="717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 question do you want to address? Be explicit</a:t>
          </a:r>
        </a:p>
      </dsp:txBody>
      <dsp:txXfrm>
        <a:off x="35011" y="42454"/>
        <a:ext cx="10445578" cy="647180"/>
      </dsp:txXfrm>
    </dsp:sp>
    <dsp:sp modelId="{09D3471F-4E1B-4B84-9380-760DE335094D}">
      <dsp:nvSpPr>
        <dsp:cNvPr id="0" name=""/>
        <dsp:cNvSpPr/>
      </dsp:nvSpPr>
      <dsp:spPr>
        <a:xfrm>
          <a:off x="0" y="727216"/>
          <a:ext cx="10515600" cy="717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 are you trying to assess?</a:t>
          </a:r>
        </a:p>
      </dsp:txBody>
      <dsp:txXfrm>
        <a:off x="35011" y="762227"/>
        <a:ext cx="10445578" cy="647180"/>
      </dsp:txXfrm>
    </dsp:sp>
    <dsp:sp modelId="{5A9E4915-3385-4F2A-AC67-5A9528995312}">
      <dsp:nvSpPr>
        <dsp:cNvPr id="0" name=""/>
        <dsp:cNvSpPr/>
      </dsp:nvSpPr>
      <dsp:spPr>
        <a:xfrm>
          <a:off x="0" y="1453784"/>
          <a:ext cx="10515600" cy="717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 will your audience perceive as credible evidence?</a:t>
          </a:r>
        </a:p>
      </dsp:txBody>
      <dsp:txXfrm>
        <a:off x="35011" y="1488795"/>
        <a:ext cx="10445578" cy="647180"/>
      </dsp:txXfrm>
    </dsp:sp>
    <dsp:sp modelId="{7F3B7AF2-A393-4369-B886-0B85BBF0A4D5}">
      <dsp:nvSpPr>
        <dsp:cNvPr id="0" name=""/>
        <dsp:cNvSpPr/>
      </dsp:nvSpPr>
      <dsp:spPr>
        <a:xfrm>
          <a:off x="0" y="2180351"/>
          <a:ext cx="10515600" cy="717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 systematic methods will you employ to gather the evidence you need?</a:t>
          </a:r>
        </a:p>
      </dsp:txBody>
      <dsp:txXfrm>
        <a:off x="35011" y="2215362"/>
        <a:ext cx="10445578" cy="647180"/>
      </dsp:txXfrm>
    </dsp:sp>
    <dsp:sp modelId="{D91ED69A-2543-41EA-9C37-51E7EFCE6321}">
      <dsp:nvSpPr>
        <dsp:cNvPr id="0" name=""/>
        <dsp:cNvSpPr/>
      </dsp:nvSpPr>
      <dsp:spPr>
        <a:xfrm>
          <a:off x="0" y="2906919"/>
          <a:ext cx="10515600" cy="717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How can you get peer review before disseminating elsewhere?</a:t>
          </a:r>
        </a:p>
      </dsp:txBody>
      <dsp:txXfrm>
        <a:off x="35011" y="2941930"/>
        <a:ext cx="10445578" cy="647180"/>
      </dsp:txXfrm>
    </dsp:sp>
    <dsp:sp modelId="{7C2E60A7-0EF9-45A6-8B15-4F2F33BA2E74}">
      <dsp:nvSpPr>
        <dsp:cNvPr id="0" name=""/>
        <dsp:cNvSpPr/>
      </dsp:nvSpPr>
      <dsp:spPr>
        <a:xfrm>
          <a:off x="0" y="3633487"/>
          <a:ext cx="10515600" cy="717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 what forum can you share your results with others?</a:t>
          </a:r>
        </a:p>
      </dsp:txBody>
      <dsp:txXfrm>
        <a:off x="35011" y="3668498"/>
        <a:ext cx="10445578" cy="6471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8AC3C-6D11-4BF3-8E80-C0C473A10F08}">
      <dsp:nvSpPr>
        <dsp:cNvPr id="0" name=""/>
        <dsp:cNvSpPr/>
      </dsp:nvSpPr>
      <dsp:spPr>
        <a:xfrm>
          <a:off x="0" y="65978"/>
          <a:ext cx="1051560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Usually involves more formal research study design/ data analysis than just informal surveys </a:t>
          </a:r>
        </a:p>
      </dsp:txBody>
      <dsp:txXfrm>
        <a:off x="42722" y="108700"/>
        <a:ext cx="10430156" cy="789716"/>
      </dsp:txXfrm>
    </dsp:sp>
    <dsp:sp modelId="{A4DAF4DE-EF97-4B20-9A25-5EAE9C25D256}">
      <dsp:nvSpPr>
        <dsp:cNvPr id="0" name=""/>
        <dsp:cNvSpPr/>
      </dsp:nvSpPr>
      <dsp:spPr>
        <a:xfrm>
          <a:off x="0" y="1004498"/>
          <a:ext cx="1051560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Peer review is essential</a:t>
          </a:r>
        </a:p>
      </dsp:txBody>
      <dsp:txXfrm>
        <a:off x="42722" y="1047220"/>
        <a:ext cx="10430156" cy="789716"/>
      </dsp:txXfrm>
    </dsp:sp>
    <dsp:sp modelId="{C2E5CD97-09F4-4320-803B-1158F6FD3D61}">
      <dsp:nvSpPr>
        <dsp:cNvPr id="0" name=""/>
        <dsp:cNvSpPr/>
      </dsp:nvSpPr>
      <dsp:spPr>
        <a:xfrm>
          <a:off x="0" y="1879659"/>
          <a:ext cx="10515600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IRB approval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Feedback and critique from others</a:t>
          </a:r>
        </a:p>
      </dsp:txBody>
      <dsp:txXfrm>
        <a:off x="0" y="1879659"/>
        <a:ext cx="10515600" cy="592020"/>
      </dsp:txXfrm>
    </dsp:sp>
    <dsp:sp modelId="{F16FC391-3D51-4BCC-9AAB-0F9B076A316F}">
      <dsp:nvSpPr>
        <dsp:cNvPr id="0" name=""/>
        <dsp:cNvSpPr/>
      </dsp:nvSpPr>
      <dsp:spPr>
        <a:xfrm>
          <a:off x="0" y="2471678"/>
          <a:ext cx="1051560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Dissemination to peer-reviewed presentation or publication</a:t>
          </a:r>
        </a:p>
      </dsp:txBody>
      <dsp:txXfrm>
        <a:off x="42722" y="2514400"/>
        <a:ext cx="10430156" cy="789716"/>
      </dsp:txXfrm>
    </dsp:sp>
    <dsp:sp modelId="{991696BF-4417-4C4B-8372-B745EE56D6F0}">
      <dsp:nvSpPr>
        <dsp:cNvPr id="0" name=""/>
        <dsp:cNvSpPr/>
      </dsp:nvSpPr>
      <dsp:spPr>
        <a:xfrm>
          <a:off x="0" y="3410199"/>
          <a:ext cx="1051560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Disciplinary perspective of important questions influences S of TL</a:t>
          </a:r>
        </a:p>
      </dsp:txBody>
      <dsp:txXfrm>
        <a:off x="42722" y="3452921"/>
        <a:ext cx="10430156" cy="789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69445B-9566-448A-A1F5-70D7371EFEC8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6548E3-168C-4098-BA03-E0B8B72C60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2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0D1329-F997-4F29-9A61-F496B64942A0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E1F51F-13C4-412B-A962-A9ABF6B73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copies of doc innov last few yrs- ideas for sotl , </a:t>
            </a:r>
            <a:r>
              <a:rPr lang="en-US" dirty="0" err="1"/>
              <a:t>brng</a:t>
            </a:r>
            <a:r>
              <a:rPr lang="en-US" dirty="0"/>
              <a:t> </a:t>
            </a:r>
            <a:r>
              <a:rPr lang="en-US" dirty="0" err="1"/>
              <a:t>bk</a:t>
            </a:r>
            <a:r>
              <a:rPr lang="en-US" dirty="0"/>
              <a:t> 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1F51F-13C4-412B-A962-A9ABF6B731B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7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Demonstrate to stakeholders that teaching is valid and taken seriously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1F51F-13C4-412B-A962-A9ABF6B731B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97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Implement and assess teaching methods with the rigor that we use for discipline-based research projects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Assess quality of teaching to honestly provide information to all stakeholders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1F51F-13C4-412B-A962-A9ABF6B731B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8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How many of you have done searches for lit- any advice ? 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Have you used ERIC or Professional development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Need to be selective in searching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Searches should add higher education, need to look for  referred articles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Give out tables, ask pple to read them, ask q- explain how would spend time with faculty evluating summaries- spend 20 minutes on this slide, tables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Give out summary article – they walk through in grps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1F51F-13C4-412B-A962-A9ABF6B731B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49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1F51F-13C4-412B-A962-A9ABF6B731B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1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3AED-E048-42AC-8433-02519F9AB997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34E-27F9-4042-9E27-5BEC6A35B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3AED-E048-42AC-8433-02519F9AB997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34E-27F9-4042-9E27-5BEC6A35B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3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3AED-E048-42AC-8433-02519F9AB997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34E-27F9-4042-9E27-5BEC6A35B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6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3AED-E048-42AC-8433-02519F9AB997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34E-27F9-4042-9E27-5BEC6A35B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3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3AED-E048-42AC-8433-02519F9AB997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34E-27F9-4042-9E27-5BEC6A35B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1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3AED-E048-42AC-8433-02519F9AB997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34E-27F9-4042-9E27-5BEC6A35B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1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3AED-E048-42AC-8433-02519F9AB997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34E-27F9-4042-9E27-5BEC6A35B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1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3AED-E048-42AC-8433-02519F9AB997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34E-27F9-4042-9E27-5BEC6A35B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8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3AED-E048-42AC-8433-02519F9AB997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34E-27F9-4042-9E27-5BEC6A35B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3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3AED-E048-42AC-8433-02519F9AB997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34E-27F9-4042-9E27-5BEC6A35B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0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3AED-E048-42AC-8433-02519F9AB997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34E-27F9-4042-9E27-5BEC6A35B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4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73AED-E048-42AC-8433-02519F9AB997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3A34E-27F9-4042-9E27-5BEC6A35B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0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3314" y="492368"/>
            <a:ext cx="9344685" cy="1822537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sz="3600" dirty="0"/>
              <a:t>Getting Started With the Scholarship of Teaching and Learning (SofTL)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3315" y="2189697"/>
            <a:ext cx="9144000" cy="1655762"/>
          </a:xfrm>
        </p:spPr>
        <p:txBody>
          <a:bodyPr/>
          <a:lstStyle/>
          <a:p>
            <a:r>
              <a:rPr lang="en-US" dirty="0"/>
              <a:t>Phyllis Blumberg, Ph. D.</a:t>
            </a:r>
          </a:p>
          <a:p>
            <a:r>
              <a:rPr lang="en-US" dirty="0"/>
              <a:t>Blumbergphyllis@gmail.com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5" y="4607082"/>
            <a:ext cx="10058400" cy="21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6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Pathway 1: Get  Ideas from Reading Literature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9152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698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Integrate support from literature to your teaching can lead to ideas for S of TL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811338"/>
            <a:ext cx="12028868" cy="504666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/>
          </a:p>
        </p:txBody>
      </p:sp>
      <p:pic>
        <p:nvPicPr>
          <p:cNvPr id="5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3589338"/>
            <a:ext cx="4532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1339850"/>
            <a:ext cx="45323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2457450"/>
            <a:ext cx="4532312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3589338"/>
            <a:ext cx="539591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3589338"/>
            <a:ext cx="453231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3589338"/>
            <a:ext cx="54419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70" y="1343406"/>
            <a:ext cx="4532312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7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702" y="365126"/>
            <a:ext cx="8864097" cy="396200"/>
          </a:xfrm>
        </p:spPr>
        <p:txBody>
          <a:bodyPr>
            <a:normAutofit fontScale="90000"/>
          </a:bodyPr>
          <a:lstStyle/>
          <a:p>
            <a:r>
              <a:rPr lang="en-US" altLang="en-US" sz="3200" dirty="0"/>
              <a:t>Integrating literature support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68" y="887240"/>
            <a:ext cx="10783432" cy="5289723"/>
          </a:xfrm>
        </p:spPr>
        <p:txBody>
          <a:bodyPr/>
          <a:lstStyle/>
          <a:p>
            <a:r>
              <a:rPr lang="en-US" altLang="en-US" dirty="0"/>
              <a:t>How to access literature</a:t>
            </a:r>
          </a:p>
          <a:p>
            <a:pPr lvl="1"/>
            <a:r>
              <a:rPr lang="en-US" altLang="en-US" dirty="0"/>
              <a:t>Appropriate data bases, search engines</a:t>
            </a:r>
          </a:p>
          <a:p>
            <a:pPr lvl="2"/>
            <a:r>
              <a:rPr lang="en-US" altLang="en-US" dirty="0"/>
              <a:t>ERIC</a:t>
            </a:r>
          </a:p>
          <a:p>
            <a:pPr lvl="2"/>
            <a:r>
              <a:rPr lang="en-US" altLang="en-US" dirty="0"/>
              <a:t>Professional Development which is accessed through Ebsco on your library site</a:t>
            </a:r>
          </a:p>
          <a:p>
            <a:pPr lvl="2"/>
            <a:r>
              <a:rPr lang="en-US" altLang="en-US" dirty="0">
                <a:solidFill>
                  <a:srgbClr val="7030A0"/>
                </a:solidFill>
              </a:rPr>
              <a:t>Goggle Scholar Advanced Search</a:t>
            </a:r>
          </a:p>
          <a:p>
            <a:pPr lvl="1"/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83" y="3361912"/>
            <a:ext cx="63722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26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2- Your own ideas to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9" descr="http://aptitude-test-centre.edugroomers.com/images/aptitude-tes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3763963"/>
            <a:ext cx="2681287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2998788"/>
            <a:ext cx="232886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1879600"/>
            <a:ext cx="232886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2998788"/>
            <a:ext cx="31464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2998788"/>
            <a:ext cx="3290888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990600" y="533400"/>
            <a:ext cx="7467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21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Use your idea for a SoTL project. What are your next steps?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you refine your research question?</a:t>
            </a:r>
          </a:p>
          <a:p>
            <a:r>
              <a:rPr lang="en-US" dirty="0"/>
              <a:t>What literature should you read?</a:t>
            </a:r>
          </a:p>
        </p:txBody>
      </p:sp>
    </p:spTree>
    <p:extLst>
      <p:ext uri="{BB962C8B-B14F-4D97-AF65-F5344CB8AC3E}">
        <p14:creationId xmlns:p14="http://schemas.microsoft.com/office/powerpoint/2010/main" val="148239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Use data to assess effectiveness of teaching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What kinds of data can faculty collect to assess the effectiveness of their own teaching?</a:t>
            </a:r>
          </a:p>
          <a:p>
            <a:pPr lvl="1"/>
            <a:r>
              <a:rPr lang="en-US" altLang="en-US" dirty="0"/>
              <a:t>What is practical and reasonable to collect?</a:t>
            </a:r>
          </a:p>
          <a:p>
            <a:pPr lvl="1"/>
            <a:r>
              <a:rPr lang="en-US" altLang="en-US" dirty="0"/>
              <a:t>Can others assist or collaborate with you in this process?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6" y="3860303"/>
            <a:ext cx="3997864" cy="282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8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of collecting data- assessment methods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7576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315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to plan your S of TL project- address questions on worksheet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7101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3232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Individually answer these questions on your handout. Then we will share your ideas for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Depending on how far along you are with your SoTL project, you may not get to answering all 6 questions today</a:t>
            </a:r>
          </a:p>
          <a:p>
            <a:endParaRPr lang="en-US" dirty="0"/>
          </a:p>
          <a:p>
            <a:r>
              <a:rPr lang="en-US" dirty="0"/>
              <a:t>Over time come back to these questions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16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scholarship of teaching and learning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060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150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Scholarship of Teaching and Learning (SoTL) advances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622" y="2004645"/>
            <a:ext cx="10237177" cy="41723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40840117"/>
              </p:ext>
            </p:extLst>
          </p:nvPr>
        </p:nvGraphicFramePr>
        <p:xfrm>
          <a:off x="2137507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645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Roadblocks that inhibit S of TL (Weimer, 2006)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project (yet)</a:t>
            </a:r>
          </a:p>
          <a:p>
            <a:r>
              <a:rPr lang="en-US" dirty="0"/>
              <a:t>No time</a:t>
            </a:r>
          </a:p>
          <a:p>
            <a:r>
              <a:rPr lang="en-US" dirty="0"/>
              <a:t>Lack of knowledge of literature</a:t>
            </a:r>
          </a:p>
          <a:p>
            <a:r>
              <a:rPr lang="en-US" dirty="0"/>
              <a:t>Question that you are doing something innovative and creative</a:t>
            </a:r>
          </a:p>
          <a:p>
            <a:r>
              <a:rPr lang="en-US" dirty="0"/>
              <a:t>Lack skills necessary to conduct educational research </a:t>
            </a:r>
          </a:p>
          <a:p>
            <a:r>
              <a:rPr lang="en-US" dirty="0"/>
              <a:t>Confidence in getting innovation accepted for presentation/presentation in peer reviewed venue</a:t>
            </a:r>
          </a:p>
          <a:p>
            <a:pPr marL="0" indent="0">
              <a:buNone/>
            </a:pPr>
            <a:r>
              <a:rPr lang="en-US" dirty="0"/>
              <a:t>How to overcome these roadblocks?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883" y="4365939"/>
            <a:ext cx="3810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35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problems with S of TL submissions to journals ( Cox, 2007)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0510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172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steps?  Work on your ideas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1986756"/>
            <a:ext cx="2705100" cy="4029075"/>
          </a:xfrm>
        </p:spPr>
      </p:pic>
    </p:spTree>
    <p:extLst>
      <p:ext uri="{BB962C8B-B14F-4D97-AF65-F5344CB8AC3E}">
        <p14:creationId xmlns:p14="http://schemas.microsoft.com/office/powerpoint/2010/main" val="279891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practice Scholarship of Teaching and Learning? (Weimer, 2006)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8032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406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646" y="-434715"/>
            <a:ext cx="10814154" cy="2125403"/>
          </a:xfrm>
        </p:spPr>
        <p:txBody>
          <a:bodyPr>
            <a:normAutofit/>
          </a:bodyPr>
          <a:lstStyle/>
          <a:p>
            <a:r>
              <a:rPr lang="en-US" sz="3600" dirty="0"/>
              <a:t>Why practice Scholarship of Teaching and Learning? (Jacobs, 2000)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608030"/>
              </p:ext>
            </p:extLst>
          </p:nvPr>
        </p:nvGraphicFramePr>
        <p:xfrm>
          <a:off x="838200" y="1855605"/>
          <a:ext cx="10719216" cy="4650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183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practice Scholarship of Teaching and Learning? (Shulman, 2004)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8481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06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</a:t>
            </a:r>
            <a:r>
              <a:rPr lang="en-US" b="1" u="sng" dirty="0"/>
              <a:t>you</a:t>
            </a:r>
            <a:r>
              <a:rPr lang="en-US" dirty="0"/>
              <a:t> do Scholarship of Teaching and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did you come to this workshop?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2" y="2471737"/>
            <a:ext cx="3573432" cy="289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4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Teaching/Learning Project that Can Lead to S of TL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4171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956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Individual activity- reflection then write it down and share. Answer either 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you have a scholarship project that you wish to systematically address?  If yes, describe the project</a:t>
            </a:r>
          </a:p>
          <a:p>
            <a:r>
              <a:rPr lang="en-US" dirty="0"/>
              <a:t>If not, use these questions to help determine a scholarship project:</a:t>
            </a:r>
          </a:p>
          <a:p>
            <a:pPr lvl="1"/>
            <a:r>
              <a:rPr lang="en-US" sz="2800" dirty="0"/>
              <a:t>What are you proud of in your teaching?</a:t>
            </a:r>
          </a:p>
          <a:p>
            <a:pPr lvl="1"/>
            <a:r>
              <a:rPr lang="en-US" sz="2800" dirty="0"/>
              <a:t>What innovations have you made recently?  How do you know they work?</a:t>
            </a:r>
          </a:p>
          <a:p>
            <a:pPr lvl="1"/>
            <a:r>
              <a:rPr lang="en-US" sz="2800" dirty="0"/>
              <a:t>How do you know you are meeting your learning outcomes/ objectives?</a:t>
            </a:r>
          </a:p>
          <a:p>
            <a:pPr lvl="1"/>
            <a:r>
              <a:rPr lang="en-US" sz="2800" dirty="0"/>
              <a:t>What problems are you having in your teaching that you would like to correct?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98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 Pathways to doing S of TL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95" y="1479673"/>
            <a:ext cx="11783505" cy="456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992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1017</Words>
  <Application>Microsoft Office PowerPoint</Application>
  <PresentationFormat>Widescreen</PresentationFormat>
  <Paragraphs>116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 Light</vt:lpstr>
      <vt:lpstr>Calibri</vt:lpstr>
      <vt:lpstr>Arial</vt:lpstr>
      <vt:lpstr>Office Theme</vt:lpstr>
      <vt:lpstr>         Getting Started With the Scholarship of Teaching and Learning (SofTL) </vt:lpstr>
      <vt:lpstr>Scholarship of Teaching and Learning (SoTL) advances</vt:lpstr>
      <vt:lpstr>Why practice Scholarship of Teaching and Learning? (Weimer, 2006)</vt:lpstr>
      <vt:lpstr>Why practice Scholarship of Teaching and Learning? (Jacobs, 2000)</vt:lpstr>
      <vt:lpstr>Why practice Scholarship of Teaching and Learning? (Shulman, 2004)</vt:lpstr>
      <vt:lpstr>Why should you do Scholarship of Teaching and Learning?</vt:lpstr>
      <vt:lpstr>Possible Teaching/Learning Project that Can Lead to S of TL  </vt:lpstr>
      <vt:lpstr>Individual activity- reflection then write it down and share. Answer either question:</vt:lpstr>
      <vt:lpstr>2 Pathways to doing S of TL</vt:lpstr>
      <vt:lpstr>Pathway 1: Get  Ideas from Reading Literature</vt:lpstr>
      <vt:lpstr>Integrate support from literature to your teaching can lead to ideas for S of TL</vt:lpstr>
      <vt:lpstr>Integrating literature support</vt:lpstr>
      <vt:lpstr>Pathway 2- Your own ideas to study</vt:lpstr>
      <vt:lpstr>Use your idea for a SoTL project. What are your next steps?</vt:lpstr>
      <vt:lpstr>Use data to assess effectiveness of teaching</vt:lpstr>
      <vt:lpstr>Ways of collecting data- assessment methods </vt:lpstr>
      <vt:lpstr>Begin to plan your S of TL project- address questions on worksheet </vt:lpstr>
      <vt:lpstr>Individually answer these questions on your handout. Then we will share your ideas for feedback</vt:lpstr>
      <vt:lpstr>Characteristics of scholarship of teaching and learning</vt:lpstr>
      <vt:lpstr>Roadblocks that inhibit S of TL (Weimer, 2006)</vt:lpstr>
      <vt:lpstr>Typical problems with S of TL submissions to journals ( Cox, 2007)</vt:lpstr>
      <vt:lpstr>Next steps?  Work on your ideas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from innovative teaching to SoTL</dc:title>
  <dc:creator>Phyllis Blumberg</dc:creator>
  <cp:lastModifiedBy>Phyllis Blumberg</cp:lastModifiedBy>
  <cp:revision>46</cp:revision>
  <cp:lastPrinted>2018-08-22T18:23:23Z</cp:lastPrinted>
  <dcterms:created xsi:type="dcterms:W3CDTF">2016-07-25T19:42:29Z</dcterms:created>
  <dcterms:modified xsi:type="dcterms:W3CDTF">2020-07-24T15:21:19Z</dcterms:modified>
</cp:coreProperties>
</file>