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C20D-E8DC-0B44-BECF-72A235C38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E5660-2F3C-8241-8DA0-72B0C4CBBE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719AB-A1A2-5745-81D6-5FA38DF44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D8BE9-244C-0647-BD32-C7361E3BA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F1FDC-367B-264A-952A-7C711746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8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8D8E2-C269-B249-8DF9-A78119BE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24F89-6A7C-BD45-BE44-EFF6B1835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DFB5A-C6B7-5E4C-92DB-EB250FD5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F9D23-6CC6-D742-895E-5D415079B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CD308-3B58-5C46-A628-8AE61731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B7AB5-F019-1542-80CD-1B3BB6CE50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070D3-D64A-C04E-B15C-643736A3A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AD9D0-D8DF-5D48-A2E9-E6471D12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17883-317B-B64C-B7C0-7461073A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59890-440A-514A-8F10-0E64DF4D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5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3A1FA-93CF-1E48-BC4E-70267A87A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A585B-E4A8-D243-9CCA-A817EB727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A5DD-10AA-F34F-A667-2C5F93220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4159-7C81-EB4C-A91F-944517960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26B10-7406-D444-982C-CD6E673A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9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FF3D-CCD2-1148-836C-8B7B74799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D0157-8E82-B646-B724-5053387C1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492B8-7A8C-9040-9DC5-E28E71F0A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DF33-9E20-874D-A1E6-8EF5EE22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C2571-C9E2-4946-BF86-FD57DB1F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1103-12D5-DB42-9DFC-74AEA9DA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78E1-810A-BA42-80B6-C3AB71258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6F47F-69D0-764D-A99C-3C300F4FA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358DB-D784-F148-8F1F-2F0946016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65E0-E42B-9649-9E49-6B570F95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97911-06BE-DE44-9ECB-9667D651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7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99E78-8207-4E45-9287-9EAD2C96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2D01-DB58-C842-843A-F249C1A34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B97E8-EF2B-C54F-820D-1C07D0083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D1159-285A-9749-BDEF-FE27718E0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C8100C-2B7D-3146-8661-EE23E5E8B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4D9FE2-B727-5047-89A3-C4E3CD1D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92702-C795-AE4E-B015-A89A1DCA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D5508-01D2-044D-A331-F48235AD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0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51CF-4D9A-C547-8397-37FB74446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09EFE-DFB7-0343-9E3C-F953B9D4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9F91A-16E9-9E4C-B5B0-44C279CD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89179-2BFB-844B-BB4B-EF93086B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3746C-8B50-BA4B-91CD-FD5A4E05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5AFF4-9CCD-8149-A745-8BC5DE032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6F6EB-7462-D048-9644-79423E4BB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1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72A5C-57E5-A04F-BA7F-28BFA8E1F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625CD-57C7-0745-9551-03F945BC2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893E8-9EF4-C341-9580-EFD78A03B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5647C-D9DB-6249-B771-EE4C898A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1D52D-80C2-E648-9D30-7A660F98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195F0-3A1B-9A40-9CDC-7E5786A29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2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8FB2-B6BB-1D44-8052-ECE10BAE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ED891C-52B4-B14C-BCB9-48CBCEA28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277ED-8EC1-6643-A680-32CC6D962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032664-0ABF-D74B-A1AE-B803CC1F1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B9554-D2E4-4F41-BED8-3A819BCB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E05A0-A967-3346-82AD-EE535DC0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6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291609-A59D-7C4E-B306-E236BDED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1F567-931A-A746-8D9F-D2528B0C4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A9103-05BC-6049-B4C1-228A11A24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1E20-D65E-8B42-857B-14D92116C004}" type="datetimeFigureOut">
              <a:rPr lang="en-US" smtClean="0"/>
              <a:t>7/21/20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D168F-FDA9-A94E-8613-ED6CAA268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B0FC8-F86D-A14D-BEB8-28927117A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F5FAB-E65A-1744-89A1-F9F7EF1D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3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EB83-7420-D447-952B-0B84E4479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Working group </a:t>
            </a:r>
            <a:r>
              <a:rPr lang="en-US"/>
              <a:t>on teaching labs: </a:t>
            </a:r>
            <a:r>
              <a:rPr lang="en-US" dirty="0"/>
              <a:t>challenges to offering labs during COVID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15B00-B824-FB49-A425-907FAD9D90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3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25C4-6BDD-1B48-A1F9-835B8F1E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658" y="115134"/>
            <a:ext cx="10515600" cy="669706"/>
          </a:xfrm>
        </p:spPr>
        <p:txBody>
          <a:bodyPr/>
          <a:lstStyle/>
          <a:p>
            <a:r>
              <a:rPr lang="en-US" dirty="0"/>
              <a:t>General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7D45A-B297-214F-8DE2-FE6B28917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8605"/>
            <a:ext cx="10515600" cy="5060789"/>
          </a:xfrm>
        </p:spPr>
        <p:txBody>
          <a:bodyPr/>
          <a:lstStyle/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How are you scheduling your labs given social distancing (i.e. all students in a section can’t be in lab at one time)?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Are you planning on-line and/or in-person lab experiences?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Has the COVID-19 situation altered your lab learning goals/outcomes?  </a:t>
            </a:r>
          </a:p>
          <a:p>
            <a:pPr marL="971550" lvl="1" indent="-514350" fontAlgn="base">
              <a:buFont typeface="+mj-lt"/>
              <a:buAutoNum type="alphaLcPeriod"/>
            </a:pPr>
            <a:r>
              <a:rPr lang="en-US" dirty="0"/>
              <a:t>Have you been forced to drop certain skills or goals? </a:t>
            </a:r>
          </a:p>
          <a:p>
            <a:pPr marL="971550" lvl="1" indent="-514350" fontAlgn="base">
              <a:buFont typeface="+mj-lt"/>
              <a:buAutoNum type="alphaLcPeriod"/>
            </a:pPr>
            <a:r>
              <a:rPr lang="en-US" dirty="0"/>
              <a:t>How have you worked around social distancing to retain your learning goals/outcomes/lab skills?</a:t>
            </a:r>
          </a:p>
          <a:p>
            <a:pPr marL="971550" lvl="1" indent="-514350" fontAlgn="base">
              <a:buFont typeface="+mj-lt"/>
              <a:buAutoNum type="alphaLcPeriod"/>
            </a:pPr>
            <a:r>
              <a:rPr lang="en-US" dirty="0"/>
              <a:t>Have you actually been able to *add* certain skills or goals given the necessary change in your lab pedagogy?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How are you planning on incorporating experiences for students who have remained at home during the semester?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US" dirty="0"/>
              <a:t>Have you planned for the possibility that we’ll be moved off-campus before the semester ends?  How so?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5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25C4-6BDD-1B48-A1F9-835B8F1E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slightly less-general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7D45A-B297-214F-8DE2-FE6B28917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are you handling social distancing in the lab (spacing/seating/# students allowed in the lab)?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you plan to interact with the students in a bench lab environment?  Specifically, how do you plan to deal with the challenges of teaching bench science/equipment use from 6 feet away?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are you dealing with cleaning the lab and equipment?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you are doing field work, how are you handling transportation to field sites and social distancing while in the field?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249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Working group on teaching labs: challenges to offering labs during COVID</vt:lpstr>
      <vt:lpstr>General questions</vt:lpstr>
      <vt:lpstr>Some slightly less-general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Sciences Discussion: challenges to offering labs during COVID</dc:title>
  <dc:creator>Martin Connaughton</dc:creator>
  <cp:lastModifiedBy>Martin Connaughton</cp:lastModifiedBy>
  <cp:revision>3</cp:revision>
  <dcterms:created xsi:type="dcterms:W3CDTF">2020-07-21T20:15:17Z</dcterms:created>
  <dcterms:modified xsi:type="dcterms:W3CDTF">2020-07-21T23:33:47Z</dcterms:modified>
</cp:coreProperties>
</file>