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8"/>
  </p:notesMasterIdLst>
  <p:sldIdLst>
    <p:sldId id="256" r:id="rId2"/>
    <p:sldId id="271" r:id="rId3"/>
    <p:sldId id="257" r:id="rId4"/>
    <p:sldId id="258" r:id="rId5"/>
    <p:sldId id="259" r:id="rId6"/>
    <p:sldId id="263" r:id="rId7"/>
    <p:sldId id="260" r:id="rId8"/>
    <p:sldId id="262" r:id="rId9"/>
    <p:sldId id="261" r:id="rId10"/>
    <p:sldId id="264" r:id="rId11"/>
    <p:sldId id="269" r:id="rId12"/>
    <p:sldId id="268" r:id="rId13"/>
    <p:sldId id="270" r:id="rId14"/>
    <p:sldId id="265" r:id="rId15"/>
    <p:sldId id="272"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p:restoredTop sz="94718"/>
  </p:normalViewPr>
  <p:slideViewPr>
    <p:cSldViewPr snapToGrid="0" snapToObjects="1">
      <p:cViewPr varScale="1">
        <p:scale>
          <a:sx n="71" d="100"/>
          <a:sy n="71" d="100"/>
        </p:scale>
        <p:origin x="17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8ABDF-E884-4CCD-84E1-DF1D56077A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12D9A8D-D715-4059-950C-24B2B9144CA6}">
      <dgm:prSet/>
      <dgm:spPr/>
      <dgm:t>
        <a:bodyPr/>
        <a:lstStyle/>
        <a:p>
          <a:r>
            <a:rPr lang="en-US"/>
            <a:t>Today: What is HyFlex? </a:t>
          </a:r>
        </a:p>
      </dgm:t>
    </dgm:pt>
    <dgm:pt modelId="{98D1EBBE-13AE-4901-9786-03206E482EA7}" type="parTrans" cxnId="{B649724C-6F70-40BC-86FB-F391FDFD8545}">
      <dgm:prSet/>
      <dgm:spPr/>
      <dgm:t>
        <a:bodyPr/>
        <a:lstStyle/>
        <a:p>
          <a:endParaRPr lang="en-US"/>
        </a:p>
      </dgm:t>
    </dgm:pt>
    <dgm:pt modelId="{8C618187-1FAC-4C3E-9220-F50408BA0486}" type="sibTrans" cxnId="{B649724C-6F70-40BC-86FB-F391FDFD8545}">
      <dgm:prSet/>
      <dgm:spPr/>
      <dgm:t>
        <a:bodyPr/>
        <a:lstStyle/>
        <a:p>
          <a:endParaRPr lang="en-US"/>
        </a:p>
      </dgm:t>
    </dgm:pt>
    <dgm:pt modelId="{F1C3CB7B-D448-4C4A-A7BF-C2F7EB32F34F}">
      <dgm:prSet/>
      <dgm:spPr/>
      <dgm:t>
        <a:bodyPr/>
        <a:lstStyle/>
        <a:p>
          <a:r>
            <a:rPr lang="en-US" dirty="0"/>
            <a:t>Additional larger sessions to come: Access &amp; UDL; Engaging students/active learning ;  Assessment? ; other ideas ??? </a:t>
          </a:r>
        </a:p>
      </dgm:t>
    </dgm:pt>
    <dgm:pt modelId="{50A11D36-90CB-4477-B161-8B05AE9E84A6}" type="parTrans" cxnId="{2AF516AC-3A0B-4755-96A8-98CD8E79D483}">
      <dgm:prSet/>
      <dgm:spPr/>
      <dgm:t>
        <a:bodyPr/>
        <a:lstStyle/>
        <a:p>
          <a:endParaRPr lang="en-US"/>
        </a:p>
      </dgm:t>
    </dgm:pt>
    <dgm:pt modelId="{A9BC5197-CC5B-459A-9E8C-443AF189B18D}" type="sibTrans" cxnId="{2AF516AC-3A0B-4755-96A8-98CD8E79D483}">
      <dgm:prSet/>
      <dgm:spPr/>
      <dgm:t>
        <a:bodyPr/>
        <a:lstStyle/>
        <a:p>
          <a:endParaRPr lang="en-US"/>
        </a:p>
      </dgm:t>
    </dgm:pt>
    <dgm:pt modelId="{67F5003F-0724-4126-9DA9-93D0068A3BF3}">
      <dgm:prSet/>
      <dgm:spPr/>
      <dgm:t>
        <a:bodyPr/>
        <a:lstStyle/>
        <a:p>
          <a:r>
            <a:rPr lang="en-US" dirty="0"/>
            <a:t>Supplemental resources on tech tools</a:t>
          </a:r>
        </a:p>
      </dgm:t>
    </dgm:pt>
    <dgm:pt modelId="{C82AC07C-34EF-4F10-821F-5DD67F22CEA2}" type="parTrans" cxnId="{C459A3F4-56FF-44DA-A7FD-50263F77D136}">
      <dgm:prSet/>
      <dgm:spPr/>
      <dgm:t>
        <a:bodyPr/>
        <a:lstStyle/>
        <a:p>
          <a:endParaRPr lang="en-US"/>
        </a:p>
      </dgm:t>
    </dgm:pt>
    <dgm:pt modelId="{0A131982-2C89-401E-9CBF-8BB87FD9B175}" type="sibTrans" cxnId="{C459A3F4-56FF-44DA-A7FD-50263F77D136}">
      <dgm:prSet/>
      <dgm:spPr/>
      <dgm:t>
        <a:bodyPr/>
        <a:lstStyle/>
        <a:p>
          <a:endParaRPr lang="en-US"/>
        </a:p>
      </dgm:t>
    </dgm:pt>
    <dgm:pt modelId="{80E0C12A-5259-4532-A4E7-A6207197004C}">
      <dgm:prSet/>
      <dgm:spPr/>
      <dgm:t>
        <a:bodyPr/>
        <a:lstStyle/>
        <a:p>
          <a:r>
            <a:rPr lang="en-US"/>
            <a:t>Small groups to drill down on course design</a:t>
          </a:r>
        </a:p>
      </dgm:t>
    </dgm:pt>
    <dgm:pt modelId="{7918A325-D4C1-4A7F-946D-30085146D406}" type="parTrans" cxnId="{D56983FA-4BD2-41C2-B141-1B9C0B844D55}">
      <dgm:prSet/>
      <dgm:spPr/>
      <dgm:t>
        <a:bodyPr/>
        <a:lstStyle/>
        <a:p>
          <a:endParaRPr lang="en-US"/>
        </a:p>
      </dgm:t>
    </dgm:pt>
    <dgm:pt modelId="{B182DF13-3AB1-46D9-89AC-66B292B2BAEE}" type="sibTrans" cxnId="{D56983FA-4BD2-41C2-B141-1B9C0B844D55}">
      <dgm:prSet/>
      <dgm:spPr/>
      <dgm:t>
        <a:bodyPr/>
        <a:lstStyle/>
        <a:p>
          <a:endParaRPr lang="en-US"/>
        </a:p>
      </dgm:t>
    </dgm:pt>
    <dgm:pt modelId="{EB67D48E-027F-4C09-8089-C0A8EDBB98D4}">
      <dgm:prSet/>
      <dgm:spPr/>
      <dgm:t>
        <a:bodyPr/>
        <a:lstStyle/>
        <a:p>
          <a:r>
            <a:rPr lang="en-US" dirty="0"/>
            <a:t>All activities are optional</a:t>
          </a:r>
        </a:p>
      </dgm:t>
    </dgm:pt>
    <dgm:pt modelId="{F0B0DC76-B696-4133-8C0F-4AE6A6E4C6A9}" type="parTrans" cxnId="{2889F3C5-D719-444A-B156-F5C213F4965D}">
      <dgm:prSet/>
      <dgm:spPr/>
      <dgm:t>
        <a:bodyPr/>
        <a:lstStyle/>
        <a:p>
          <a:endParaRPr lang="en-US"/>
        </a:p>
      </dgm:t>
    </dgm:pt>
    <dgm:pt modelId="{CE32E8D0-42B4-46B3-A1AD-4974CAA76DAD}" type="sibTrans" cxnId="{2889F3C5-D719-444A-B156-F5C213F4965D}">
      <dgm:prSet/>
      <dgm:spPr/>
      <dgm:t>
        <a:bodyPr/>
        <a:lstStyle/>
        <a:p>
          <a:endParaRPr lang="en-US"/>
        </a:p>
      </dgm:t>
    </dgm:pt>
    <dgm:pt modelId="{258F911F-9B8B-7F4F-8CC6-405FA1D2706A}">
      <dgm:prSet/>
      <dgm:spPr/>
      <dgm:t>
        <a:bodyPr/>
        <a:lstStyle/>
        <a:p>
          <a:r>
            <a:rPr lang="en-US" dirty="0"/>
            <a:t>Also: Small Teaching Online</a:t>
          </a:r>
        </a:p>
      </dgm:t>
    </dgm:pt>
    <dgm:pt modelId="{0CDD15F7-485E-A149-B005-601BC359C508}" type="parTrans" cxnId="{F0022CDE-67C8-9443-943A-1BDA257AE88C}">
      <dgm:prSet/>
      <dgm:spPr/>
      <dgm:t>
        <a:bodyPr/>
        <a:lstStyle/>
        <a:p>
          <a:endParaRPr lang="en-US"/>
        </a:p>
      </dgm:t>
    </dgm:pt>
    <dgm:pt modelId="{98EE4FAD-7A45-EE4F-892C-9D0FA35BCA7F}" type="sibTrans" cxnId="{F0022CDE-67C8-9443-943A-1BDA257AE88C}">
      <dgm:prSet/>
      <dgm:spPr/>
      <dgm:t>
        <a:bodyPr/>
        <a:lstStyle/>
        <a:p>
          <a:endParaRPr lang="en-US"/>
        </a:p>
      </dgm:t>
    </dgm:pt>
    <dgm:pt modelId="{21C6E688-D245-6A4A-8802-92AF1C2D5574}" type="pres">
      <dgm:prSet presAssocID="{BB98ABDF-E884-4CCD-84E1-DF1D56077A8F}" presName="linear" presStyleCnt="0">
        <dgm:presLayoutVars>
          <dgm:animLvl val="lvl"/>
          <dgm:resizeHandles val="exact"/>
        </dgm:presLayoutVars>
      </dgm:prSet>
      <dgm:spPr/>
    </dgm:pt>
    <dgm:pt modelId="{F7628BF5-8FAF-F944-AB85-3EA8368912F1}" type="pres">
      <dgm:prSet presAssocID="{A12D9A8D-D715-4059-950C-24B2B9144CA6}" presName="parentText" presStyleLbl="node1" presStyleIdx="0" presStyleCnt="6">
        <dgm:presLayoutVars>
          <dgm:chMax val="0"/>
          <dgm:bulletEnabled val="1"/>
        </dgm:presLayoutVars>
      </dgm:prSet>
      <dgm:spPr/>
    </dgm:pt>
    <dgm:pt modelId="{31DD5D56-618D-9A4C-AE5B-FBE3593C2781}" type="pres">
      <dgm:prSet presAssocID="{8C618187-1FAC-4C3E-9220-F50408BA0486}" presName="spacer" presStyleCnt="0"/>
      <dgm:spPr/>
    </dgm:pt>
    <dgm:pt modelId="{71F28C79-B15C-7F46-98D8-5F68F40E32A6}" type="pres">
      <dgm:prSet presAssocID="{F1C3CB7B-D448-4C4A-A7BF-C2F7EB32F34F}" presName="parentText" presStyleLbl="node1" presStyleIdx="1" presStyleCnt="6">
        <dgm:presLayoutVars>
          <dgm:chMax val="0"/>
          <dgm:bulletEnabled val="1"/>
        </dgm:presLayoutVars>
      </dgm:prSet>
      <dgm:spPr/>
    </dgm:pt>
    <dgm:pt modelId="{E13774DE-69DC-DC4D-A0F3-5E86604102E5}" type="pres">
      <dgm:prSet presAssocID="{A9BC5197-CC5B-459A-9E8C-443AF189B18D}" presName="spacer" presStyleCnt="0"/>
      <dgm:spPr/>
    </dgm:pt>
    <dgm:pt modelId="{2D167F73-AFB0-F440-A083-71887CA889C7}" type="pres">
      <dgm:prSet presAssocID="{67F5003F-0724-4126-9DA9-93D0068A3BF3}" presName="parentText" presStyleLbl="node1" presStyleIdx="2" presStyleCnt="6">
        <dgm:presLayoutVars>
          <dgm:chMax val="0"/>
          <dgm:bulletEnabled val="1"/>
        </dgm:presLayoutVars>
      </dgm:prSet>
      <dgm:spPr/>
    </dgm:pt>
    <dgm:pt modelId="{4D07FC3E-AA97-134A-AB54-696A6FC93872}" type="pres">
      <dgm:prSet presAssocID="{0A131982-2C89-401E-9CBF-8BB87FD9B175}" presName="spacer" presStyleCnt="0"/>
      <dgm:spPr/>
    </dgm:pt>
    <dgm:pt modelId="{E7E17180-C800-D14F-9034-29932AE6DF4D}" type="pres">
      <dgm:prSet presAssocID="{80E0C12A-5259-4532-A4E7-A6207197004C}" presName="parentText" presStyleLbl="node1" presStyleIdx="3" presStyleCnt="6">
        <dgm:presLayoutVars>
          <dgm:chMax val="0"/>
          <dgm:bulletEnabled val="1"/>
        </dgm:presLayoutVars>
      </dgm:prSet>
      <dgm:spPr/>
    </dgm:pt>
    <dgm:pt modelId="{3EC740B7-8538-E445-B96B-8E4ED08BCC71}" type="pres">
      <dgm:prSet presAssocID="{B182DF13-3AB1-46D9-89AC-66B292B2BAEE}" presName="spacer" presStyleCnt="0"/>
      <dgm:spPr/>
    </dgm:pt>
    <dgm:pt modelId="{E8CDCD36-FB68-DF4F-B251-883EFDEFF5BB}" type="pres">
      <dgm:prSet presAssocID="{EB67D48E-027F-4C09-8089-C0A8EDBB98D4}" presName="parentText" presStyleLbl="node1" presStyleIdx="4" presStyleCnt="6">
        <dgm:presLayoutVars>
          <dgm:chMax val="0"/>
          <dgm:bulletEnabled val="1"/>
        </dgm:presLayoutVars>
      </dgm:prSet>
      <dgm:spPr/>
    </dgm:pt>
    <dgm:pt modelId="{C97E751C-E36E-F641-B577-36254E109EF9}" type="pres">
      <dgm:prSet presAssocID="{CE32E8D0-42B4-46B3-A1AD-4974CAA76DAD}" presName="spacer" presStyleCnt="0"/>
      <dgm:spPr/>
    </dgm:pt>
    <dgm:pt modelId="{FFF6BAAA-B388-8F47-AE95-AF1909D84910}" type="pres">
      <dgm:prSet presAssocID="{258F911F-9B8B-7F4F-8CC6-405FA1D2706A}" presName="parentText" presStyleLbl="node1" presStyleIdx="5" presStyleCnt="6">
        <dgm:presLayoutVars>
          <dgm:chMax val="0"/>
          <dgm:bulletEnabled val="1"/>
        </dgm:presLayoutVars>
      </dgm:prSet>
      <dgm:spPr/>
    </dgm:pt>
  </dgm:ptLst>
  <dgm:cxnLst>
    <dgm:cxn modelId="{E66F0811-54AD-0144-9E84-803121B7B1FD}" type="presOf" srcId="{EB67D48E-027F-4C09-8089-C0A8EDBB98D4}" destId="{E8CDCD36-FB68-DF4F-B251-883EFDEFF5BB}" srcOrd="0" destOrd="0" presId="urn:microsoft.com/office/officeart/2005/8/layout/vList2"/>
    <dgm:cxn modelId="{D9F31B13-0F17-A745-8257-421E1551C981}" type="presOf" srcId="{258F911F-9B8B-7F4F-8CC6-405FA1D2706A}" destId="{FFF6BAAA-B388-8F47-AE95-AF1909D84910}" srcOrd="0" destOrd="0" presId="urn:microsoft.com/office/officeart/2005/8/layout/vList2"/>
    <dgm:cxn modelId="{7AD7EB3A-BC92-EE4C-89E8-E480AC3804C2}" type="presOf" srcId="{BB98ABDF-E884-4CCD-84E1-DF1D56077A8F}" destId="{21C6E688-D245-6A4A-8802-92AF1C2D5574}" srcOrd="0" destOrd="0" presId="urn:microsoft.com/office/officeart/2005/8/layout/vList2"/>
    <dgm:cxn modelId="{2EF07F3D-3AEB-BC42-809A-38C88ECB60D6}" type="presOf" srcId="{67F5003F-0724-4126-9DA9-93D0068A3BF3}" destId="{2D167F73-AFB0-F440-A083-71887CA889C7}" srcOrd="0" destOrd="0" presId="urn:microsoft.com/office/officeart/2005/8/layout/vList2"/>
    <dgm:cxn modelId="{B4B76941-66F0-D043-94C8-4D025DCC7976}" type="presOf" srcId="{F1C3CB7B-D448-4C4A-A7BF-C2F7EB32F34F}" destId="{71F28C79-B15C-7F46-98D8-5F68F40E32A6}" srcOrd="0" destOrd="0" presId="urn:microsoft.com/office/officeart/2005/8/layout/vList2"/>
    <dgm:cxn modelId="{B649724C-6F70-40BC-86FB-F391FDFD8545}" srcId="{BB98ABDF-E884-4CCD-84E1-DF1D56077A8F}" destId="{A12D9A8D-D715-4059-950C-24B2B9144CA6}" srcOrd="0" destOrd="0" parTransId="{98D1EBBE-13AE-4901-9786-03206E482EA7}" sibTransId="{8C618187-1FAC-4C3E-9220-F50408BA0486}"/>
    <dgm:cxn modelId="{0F0B669A-CA13-944F-92CA-D441194770D9}" type="presOf" srcId="{A12D9A8D-D715-4059-950C-24B2B9144CA6}" destId="{F7628BF5-8FAF-F944-AB85-3EA8368912F1}" srcOrd="0" destOrd="0" presId="urn:microsoft.com/office/officeart/2005/8/layout/vList2"/>
    <dgm:cxn modelId="{2AF516AC-3A0B-4755-96A8-98CD8E79D483}" srcId="{BB98ABDF-E884-4CCD-84E1-DF1D56077A8F}" destId="{F1C3CB7B-D448-4C4A-A7BF-C2F7EB32F34F}" srcOrd="1" destOrd="0" parTransId="{50A11D36-90CB-4477-B161-8B05AE9E84A6}" sibTransId="{A9BC5197-CC5B-459A-9E8C-443AF189B18D}"/>
    <dgm:cxn modelId="{2889F3C5-D719-444A-B156-F5C213F4965D}" srcId="{BB98ABDF-E884-4CCD-84E1-DF1D56077A8F}" destId="{EB67D48E-027F-4C09-8089-C0A8EDBB98D4}" srcOrd="4" destOrd="0" parTransId="{F0B0DC76-B696-4133-8C0F-4AE6A6E4C6A9}" sibTransId="{CE32E8D0-42B4-46B3-A1AD-4974CAA76DAD}"/>
    <dgm:cxn modelId="{980739D6-FDFA-4841-8FAA-2622D7E97B27}" type="presOf" srcId="{80E0C12A-5259-4532-A4E7-A6207197004C}" destId="{E7E17180-C800-D14F-9034-29932AE6DF4D}" srcOrd="0" destOrd="0" presId="urn:microsoft.com/office/officeart/2005/8/layout/vList2"/>
    <dgm:cxn modelId="{F0022CDE-67C8-9443-943A-1BDA257AE88C}" srcId="{BB98ABDF-E884-4CCD-84E1-DF1D56077A8F}" destId="{258F911F-9B8B-7F4F-8CC6-405FA1D2706A}" srcOrd="5" destOrd="0" parTransId="{0CDD15F7-485E-A149-B005-601BC359C508}" sibTransId="{98EE4FAD-7A45-EE4F-892C-9D0FA35BCA7F}"/>
    <dgm:cxn modelId="{C459A3F4-56FF-44DA-A7FD-50263F77D136}" srcId="{BB98ABDF-E884-4CCD-84E1-DF1D56077A8F}" destId="{67F5003F-0724-4126-9DA9-93D0068A3BF3}" srcOrd="2" destOrd="0" parTransId="{C82AC07C-34EF-4F10-821F-5DD67F22CEA2}" sibTransId="{0A131982-2C89-401E-9CBF-8BB87FD9B175}"/>
    <dgm:cxn modelId="{D56983FA-4BD2-41C2-B141-1B9C0B844D55}" srcId="{BB98ABDF-E884-4CCD-84E1-DF1D56077A8F}" destId="{80E0C12A-5259-4532-A4E7-A6207197004C}" srcOrd="3" destOrd="0" parTransId="{7918A325-D4C1-4A7F-946D-30085146D406}" sibTransId="{B182DF13-3AB1-46D9-89AC-66B292B2BAEE}"/>
    <dgm:cxn modelId="{A95A1DA9-EAA1-CC4D-B021-24C757857C6F}" type="presParOf" srcId="{21C6E688-D245-6A4A-8802-92AF1C2D5574}" destId="{F7628BF5-8FAF-F944-AB85-3EA8368912F1}" srcOrd="0" destOrd="0" presId="urn:microsoft.com/office/officeart/2005/8/layout/vList2"/>
    <dgm:cxn modelId="{7AACCC50-4AC3-7D4E-8473-3203DC3CBBDB}" type="presParOf" srcId="{21C6E688-D245-6A4A-8802-92AF1C2D5574}" destId="{31DD5D56-618D-9A4C-AE5B-FBE3593C2781}" srcOrd="1" destOrd="0" presId="urn:microsoft.com/office/officeart/2005/8/layout/vList2"/>
    <dgm:cxn modelId="{A47BD4EE-C73F-1149-9EDB-8BA5556D6DE0}" type="presParOf" srcId="{21C6E688-D245-6A4A-8802-92AF1C2D5574}" destId="{71F28C79-B15C-7F46-98D8-5F68F40E32A6}" srcOrd="2" destOrd="0" presId="urn:microsoft.com/office/officeart/2005/8/layout/vList2"/>
    <dgm:cxn modelId="{BEA8E7DC-215B-5E4A-86D4-3CD5BA53C3D9}" type="presParOf" srcId="{21C6E688-D245-6A4A-8802-92AF1C2D5574}" destId="{E13774DE-69DC-DC4D-A0F3-5E86604102E5}" srcOrd="3" destOrd="0" presId="urn:microsoft.com/office/officeart/2005/8/layout/vList2"/>
    <dgm:cxn modelId="{7C49613D-3C26-0347-97DE-F4FBD48FFF97}" type="presParOf" srcId="{21C6E688-D245-6A4A-8802-92AF1C2D5574}" destId="{2D167F73-AFB0-F440-A083-71887CA889C7}" srcOrd="4" destOrd="0" presId="urn:microsoft.com/office/officeart/2005/8/layout/vList2"/>
    <dgm:cxn modelId="{E460A49B-D2C3-5E4D-B481-61F2CE1968F8}" type="presParOf" srcId="{21C6E688-D245-6A4A-8802-92AF1C2D5574}" destId="{4D07FC3E-AA97-134A-AB54-696A6FC93872}" srcOrd="5" destOrd="0" presId="urn:microsoft.com/office/officeart/2005/8/layout/vList2"/>
    <dgm:cxn modelId="{AC4D9551-B4DC-9C41-8B66-8BB18C5F1782}" type="presParOf" srcId="{21C6E688-D245-6A4A-8802-92AF1C2D5574}" destId="{E7E17180-C800-D14F-9034-29932AE6DF4D}" srcOrd="6" destOrd="0" presId="urn:microsoft.com/office/officeart/2005/8/layout/vList2"/>
    <dgm:cxn modelId="{DA18996D-295A-BA42-8DC7-CE360324FE2B}" type="presParOf" srcId="{21C6E688-D245-6A4A-8802-92AF1C2D5574}" destId="{3EC740B7-8538-E445-B96B-8E4ED08BCC71}" srcOrd="7" destOrd="0" presId="urn:microsoft.com/office/officeart/2005/8/layout/vList2"/>
    <dgm:cxn modelId="{191C9D65-4DC0-D849-9755-1B03A7CAC6E6}" type="presParOf" srcId="{21C6E688-D245-6A4A-8802-92AF1C2D5574}" destId="{E8CDCD36-FB68-DF4F-B251-883EFDEFF5BB}" srcOrd="8" destOrd="0" presId="urn:microsoft.com/office/officeart/2005/8/layout/vList2"/>
    <dgm:cxn modelId="{F3FAF3BD-AEFA-D64F-A1A6-C9238912743B}" type="presParOf" srcId="{21C6E688-D245-6A4A-8802-92AF1C2D5574}" destId="{C97E751C-E36E-F641-B577-36254E109EF9}" srcOrd="9" destOrd="0" presId="urn:microsoft.com/office/officeart/2005/8/layout/vList2"/>
    <dgm:cxn modelId="{F5550886-36DB-DC45-8D61-FB3E2338A974}" type="presParOf" srcId="{21C6E688-D245-6A4A-8802-92AF1C2D5574}" destId="{FFF6BAAA-B388-8F47-AE95-AF1909D849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BF952-C02F-4D54-83E2-A09DBFFDA2F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EE2B42D-B8B8-4831-BE87-49661C5D4584}">
      <dgm:prSet/>
      <dgm:spPr/>
      <dgm:t>
        <a:bodyPr/>
        <a:lstStyle/>
        <a:p>
          <a:pPr>
            <a:defRPr cap="all"/>
          </a:pPr>
          <a:r>
            <a:rPr lang="en-US" dirty="0"/>
            <a:t>Thinking about the Fall</a:t>
          </a:r>
        </a:p>
      </dgm:t>
    </dgm:pt>
    <dgm:pt modelId="{3076D869-9828-415C-9AA0-0643D712D4E4}" type="parTrans" cxnId="{D46C92D5-7383-4C4D-BD92-E0249B8348A0}">
      <dgm:prSet/>
      <dgm:spPr/>
      <dgm:t>
        <a:bodyPr/>
        <a:lstStyle/>
        <a:p>
          <a:endParaRPr lang="en-US"/>
        </a:p>
      </dgm:t>
    </dgm:pt>
    <dgm:pt modelId="{F35EF973-2FFC-4A69-84FF-4A9DFAF4FF71}" type="sibTrans" cxnId="{D46C92D5-7383-4C4D-BD92-E0249B8348A0}">
      <dgm:prSet/>
      <dgm:spPr/>
      <dgm:t>
        <a:bodyPr/>
        <a:lstStyle/>
        <a:p>
          <a:endParaRPr lang="en-US"/>
        </a:p>
      </dgm:t>
    </dgm:pt>
    <dgm:pt modelId="{B7E05E0B-8695-4FF1-89EF-BFD610DC32F1}">
      <dgm:prSet/>
      <dgm:spPr/>
      <dgm:t>
        <a:bodyPr/>
        <a:lstStyle/>
        <a:p>
          <a:pPr>
            <a:defRPr cap="all"/>
          </a:pPr>
          <a:r>
            <a:rPr lang="en-US"/>
            <a:t>What is HyFlex? </a:t>
          </a:r>
        </a:p>
      </dgm:t>
    </dgm:pt>
    <dgm:pt modelId="{6E529583-D76D-4C9B-891F-805EF9DEA6C5}" type="parTrans" cxnId="{00ADA849-FCEE-4005-B53B-0E62014F93CD}">
      <dgm:prSet/>
      <dgm:spPr/>
      <dgm:t>
        <a:bodyPr/>
        <a:lstStyle/>
        <a:p>
          <a:endParaRPr lang="en-US"/>
        </a:p>
      </dgm:t>
    </dgm:pt>
    <dgm:pt modelId="{E70A8ECB-6A74-40CD-8331-0755EF0EAC7C}" type="sibTrans" cxnId="{00ADA849-FCEE-4005-B53B-0E62014F93CD}">
      <dgm:prSet/>
      <dgm:spPr/>
      <dgm:t>
        <a:bodyPr/>
        <a:lstStyle/>
        <a:p>
          <a:endParaRPr lang="en-US"/>
        </a:p>
      </dgm:t>
    </dgm:pt>
    <dgm:pt modelId="{220AE7A6-BB50-A841-A323-F0EE47E6F5A8}" type="pres">
      <dgm:prSet presAssocID="{CB1BF952-C02F-4D54-83E2-A09DBFFDA2F7}" presName="hierChild1" presStyleCnt="0">
        <dgm:presLayoutVars>
          <dgm:chPref val="1"/>
          <dgm:dir/>
          <dgm:animOne val="branch"/>
          <dgm:animLvl val="lvl"/>
          <dgm:resizeHandles/>
        </dgm:presLayoutVars>
      </dgm:prSet>
      <dgm:spPr/>
    </dgm:pt>
    <dgm:pt modelId="{94C699FD-6B12-E243-84B9-B42EC14BBEE1}" type="pres">
      <dgm:prSet presAssocID="{4EE2B42D-B8B8-4831-BE87-49661C5D4584}" presName="hierRoot1" presStyleCnt="0"/>
      <dgm:spPr/>
    </dgm:pt>
    <dgm:pt modelId="{DE03535D-D693-8D4B-B011-D28883C90EA6}" type="pres">
      <dgm:prSet presAssocID="{4EE2B42D-B8B8-4831-BE87-49661C5D4584}" presName="composite" presStyleCnt="0"/>
      <dgm:spPr/>
    </dgm:pt>
    <dgm:pt modelId="{C6484447-367B-5047-8583-8407FA019495}" type="pres">
      <dgm:prSet presAssocID="{4EE2B42D-B8B8-4831-BE87-49661C5D4584}" presName="background" presStyleLbl="node0" presStyleIdx="0" presStyleCnt="2"/>
      <dgm:spPr/>
    </dgm:pt>
    <dgm:pt modelId="{6331363B-651F-A243-936F-077F0904468A}" type="pres">
      <dgm:prSet presAssocID="{4EE2B42D-B8B8-4831-BE87-49661C5D4584}" presName="text" presStyleLbl="fgAcc0" presStyleIdx="0" presStyleCnt="2">
        <dgm:presLayoutVars>
          <dgm:chPref val="3"/>
        </dgm:presLayoutVars>
      </dgm:prSet>
      <dgm:spPr/>
    </dgm:pt>
    <dgm:pt modelId="{953EDBCB-D7A3-E948-ADCE-A9760F25AF62}" type="pres">
      <dgm:prSet presAssocID="{4EE2B42D-B8B8-4831-BE87-49661C5D4584}" presName="hierChild2" presStyleCnt="0"/>
      <dgm:spPr/>
    </dgm:pt>
    <dgm:pt modelId="{3B7DD684-65AB-E646-B672-6F7D5A78A081}" type="pres">
      <dgm:prSet presAssocID="{B7E05E0B-8695-4FF1-89EF-BFD610DC32F1}" presName="hierRoot1" presStyleCnt="0"/>
      <dgm:spPr/>
    </dgm:pt>
    <dgm:pt modelId="{B23ACBF4-EFFE-CE4C-AADC-DFECC6EF7253}" type="pres">
      <dgm:prSet presAssocID="{B7E05E0B-8695-4FF1-89EF-BFD610DC32F1}" presName="composite" presStyleCnt="0"/>
      <dgm:spPr/>
    </dgm:pt>
    <dgm:pt modelId="{BDB963DC-FC7E-B44B-AC14-CF9CC59B0B39}" type="pres">
      <dgm:prSet presAssocID="{B7E05E0B-8695-4FF1-89EF-BFD610DC32F1}" presName="background" presStyleLbl="node0" presStyleIdx="1" presStyleCnt="2"/>
      <dgm:spPr/>
    </dgm:pt>
    <dgm:pt modelId="{D8D73A8E-A68F-8549-A35B-2D75A144A04E}" type="pres">
      <dgm:prSet presAssocID="{B7E05E0B-8695-4FF1-89EF-BFD610DC32F1}" presName="text" presStyleLbl="fgAcc0" presStyleIdx="1" presStyleCnt="2">
        <dgm:presLayoutVars>
          <dgm:chPref val="3"/>
        </dgm:presLayoutVars>
      </dgm:prSet>
      <dgm:spPr/>
    </dgm:pt>
    <dgm:pt modelId="{193C5FCD-8ADB-D242-AC45-EFEDAEE01D8F}" type="pres">
      <dgm:prSet presAssocID="{B7E05E0B-8695-4FF1-89EF-BFD610DC32F1}" presName="hierChild2" presStyleCnt="0"/>
      <dgm:spPr/>
    </dgm:pt>
  </dgm:ptLst>
  <dgm:cxnLst>
    <dgm:cxn modelId="{00ADA849-FCEE-4005-B53B-0E62014F93CD}" srcId="{CB1BF952-C02F-4D54-83E2-A09DBFFDA2F7}" destId="{B7E05E0B-8695-4FF1-89EF-BFD610DC32F1}" srcOrd="1" destOrd="0" parTransId="{6E529583-D76D-4C9B-891F-805EF9DEA6C5}" sibTransId="{E70A8ECB-6A74-40CD-8331-0755EF0EAC7C}"/>
    <dgm:cxn modelId="{CC91A44C-5A49-394A-BECF-020DCEF22A8C}" type="presOf" srcId="{CB1BF952-C02F-4D54-83E2-A09DBFFDA2F7}" destId="{220AE7A6-BB50-A841-A323-F0EE47E6F5A8}" srcOrd="0" destOrd="0" presId="urn:microsoft.com/office/officeart/2005/8/layout/hierarchy1"/>
    <dgm:cxn modelId="{10ABAAAA-77FF-CF44-ACDE-5BD2AB879068}" type="presOf" srcId="{B7E05E0B-8695-4FF1-89EF-BFD610DC32F1}" destId="{D8D73A8E-A68F-8549-A35B-2D75A144A04E}" srcOrd="0" destOrd="0" presId="urn:microsoft.com/office/officeart/2005/8/layout/hierarchy1"/>
    <dgm:cxn modelId="{F9849ABE-8007-0D43-9778-21A7C7FA6BD0}" type="presOf" srcId="{4EE2B42D-B8B8-4831-BE87-49661C5D4584}" destId="{6331363B-651F-A243-936F-077F0904468A}" srcOrd="0" destOrd="0" presId="urn:microsoft.com/office/officeart/2005/8/layout/hierarchy1"/>
    <dgm:cxn modelId="{D46C92D5-7383-4C4D-BD92-E0249B8348A0}" srcId="{CB1BF952-C02F-4D54-83E2-A09DBFFDA2F7}" destId="{4EE2B42D-B8B8-4831-BE87-49661C5D4584}" srcOrd="0" destOrd="0" parTransId="{3076D869-9828-415C-9AA0-0643D712D4E4}" sibTransId="{F35EF973-2FFC-4A69-84FF-4A9DFAF4FF71}"/>
    <dgm:cxn modelId="{D707FEA8-603F-8D45-A95B-EFF1B237134F}" type="presParOf" srcId="{220AE7A6-BB50-A841-A323-F0EE47E6F5A8}" destId="{94C699FD-6B12-E243-84B9-B42EC14BBEE1}" srcOrd="0" destOrd="0" presId="urn:microsoft.com/office/officeart/2005/8/layout/hierarchy1"/>
    <dgm:cxn modelId="{315ABD80-F750-AA45-8A5D-9BADDF1CD122}" type="presParOf" srcId="{94C699FD-6B12-E243-84B9-B42EC14BBEE1}" destId="{DE03535D-D693-8D4B-B011-D28883C90EA6}" srcOrd="0" destOrd="0" presId="urn:microsoft.com/office/officeart/2005/8/layout/hierarchy1"/>
    <dgm:cxn modelId="{A92380D7-37DB-D542-975A-0C6A0165C2F3}" type="presParOf" srcId="{DE03535D-D693-8D4B-B011-D28883C90EA6}" destId="{C6484447-367B-5047-8583-8407FA019495}" srcOrd="0" destOrd="0" presId="urn:microsoft.com/office/officeart/2005/8/layout/hierarchy1"/>
    <dgm:cxn modelId="{E47A964D-A9E9-9747-8D09-37BDC1630D28}" type="presParOf" srcId="{DE03535D-D693-8D4B-B011-D28883C90EA6}" destId="{6331363B-651F-A243-936F-077F0904468A}" srcOrd="1" destOrd="0" presId="urn:microsoft.com/office/officeart/2005/8/layout/hierarchy1"/>
    <dgm:cxn modelId="{797B916A-4482-A141-A8C7-E87C6B11ADCC}" type="presParOf" srcId="{94C699FD-6B12-E243-84B9-B42EC14BBEE1}" destId="{953EDBCB-D7A3-E948-ADCE-A9760F25AF62}" srcOrd="1" destOrd="0" presId="urn:microsoft.com/office/officeart/2005/8/layout/hierarchy1"/>
    <dgm:cxn modelId="{A92FD447-901E-1247-A8EF-895C92D9EA2B}" type="presParOf" srcId="{220AE7A6-BB50-A841-A323-F0EE47E6F5A8}" destId="{3B7DD684-65AB-E646-B672-6F7D5A78A081}" srcOrd="1" destOrd="0" presId="urn:microsoft.com/office/officeart/2005/8/layout/hierarchy1"/>
    <dgm:cxn modelId="{6279D62D-CC56-DE4A-A036-71B7EE9EB4B1}" type="presParOf" srcId="{3B7DD684-65AB-E646-B672-6F7D5A78A081}" destId="{B23ACBF4-EFFE-CE4C-AADC-DFECC6EF7253}" srcOrd="0" destOrd="0" presId="urn:microsoft.com/office/officeart/2005/8/layout/hierarchy1"/>
    <dgm:cxn modelId="{98C51019-374B-8C46-A688-4A82B9ACB7C7}" type="presParOf" srcId="{B23ACBF4-EFFE-CE4C-AADC-DFECC6EF7253}" destId="{BDB963DC-FC7E-B44B-AC14-CF9CC59B0B39}" srcOrd="0" destOrd="0" presId="urn:microsoft.com/office/officeart/2005/8/layout/hierarchy1"/>
    <dgm:cxn modelId="{6DB23BDB-A1CA-7A40-95BB-ECD1B06AC0A2}" type="presParOf" srcId="{B23ACBF4-EFFE-CE4C-AADC-DFECC6EF7253}" destId="{D8D73A8E-A68F-8549-A35B-2D75A144A04E}" srcOrd="1" destOrd="0" presId="urn:microsoft.com/office/officeart/2005/8/layout/hierarchy1"/>
    <dgm:cxn modelId="{5B895BC5-26EE-3C4F-90C0-964EBD075F0F}" type="presParOf" srcId="{3B7DD684-65AB-E646-B672-6F7D5A78A081}" destId="{193C5FCD-8ADB-D242-AC45-EFEDAEE01D8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C2EB12-931E-4A1B-8823-5E74AF45ACFE}"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E4B27E7E-0A65-4383-B708-035006A93C58}">
      <dgm:prSet/>
      <dgm:spPr/>
      <dgm:t>
        <a:bodyPr/>
        <a:lstStyle/>
        <a:p>
          <a:r>
            <a:rPr lang="en-US" dirty="0"/>
            <a:t>To better understand the elements </a:t>
          </a:r>
          <a:r>
            <a:rPr lang="en-US" dirty="0" err="1"/>
            <a:t>HyFlex</a:t>
          </a:r>
          <a:r>
            <a:rPr lang="en-US" dirty="0"/>
            <a:t> design </a:t>
          </a:r>
        </a:p>
      </dgm:t>
    </dgm:pt>
    <dgm:pt modelId="{75624CEA-C7D2-4598-BBC1-2EDC45FFF605}" type="parTrans" cxnId="{72993ED9-46BE-43AD-9839-461458718AF5}">
      <dgm:prSet/>
      <dgm:spPr/>
      <dgm:t>
        <a:bodyPr/>
        <a:lstStyle/>
        <a:p>
          <a:endParaRPr lang="en-US"/>
        </a:p>
      </dgm:t>
    </dgm:pt>
    <dgm:pt modelId="{E385F6DB-3FC3-4D58-B44E-77BC42CFD7C2}" type="sibTrans" cxnId="{72993ED9-46BE-43AD-9839-461458718AF5}">
      <dgm:prSet/>
      <dgm:spPr/>
      <dgm:t>
        <a:bodyPr/>
        <a:lstStyle/>
        <a:p>
          <a:endParaRPr lang="en-US"/>
        </a:p>
      </dgm:t>
    </dgm:pt>
    <dgm:pt modelId="{8D09F177-C395-4E9C-A807-7C675D762DBC}">
      <dgm:prSet/>
      <dgm:spPr/>
      <dgm:t>
        <a:bodyPr/>
        <a:lstStyle/>
        <a:p>
          <a:r>
            <a:rPr lang="en-US" dirty="0"/>
            <a:t>To consider other instructional models that might be valuable for the coming semester(s)</a:t>
          </a:r>
        </a:p>
      </dgm:t>
    </dgm:pt>
    <dgm:pt modelId="{9143CF4E-2DDA-4BB0-96A6-CE4C0CFECD5C}" type="parTrans" cxnId="{5B7F4123-56F2-47FC-872E-CFA255077B53}">
      <dgm:prSet/>
      <dgm:spPr/>
      <dgm:t>
        <a:bodyPr/>
        <a:lstStyle/>
        <a:p>
          <a:endParaRPr lang="en-US"/>
        </a:p>
      </dgm:t>
    </dgm:pt>
    <dgm:pt modelId="{06D45AB3-DF0D-4398-8365-30D320B5E447}" type="sibTrans" cxnId="{5B7F4123-56F2-47FC-872E-CFA255077B53}">
      <dgm:prSet/>
      <dgm:spPr/>
      <dgm:t>
        <a:bodyPr/>
        <a:lstStyle/>
        <a:p>
          <a:endParaRPr lang="en-US"/>
        </a:p>
      </dgm:t>
    </dgm:pt>
    <dgm:pt modelId="{790B14D0-624B-4D46-9804-21061D4DB407}" type="pres">
      <dgm:prSet presAssocID="{3EC2EB12-931E-4A1B-8823-5E74AF45ACFE}" presName="hierChild1" presStyleCnt="0">
        <dgm:presLayoutVars>
          <dgm:chPref val="1"/>
          <dgm:dir/>
          <dgm:animOne val="branch"/>
          <dgm:animLvl val="lvl"/>
          <dgm:resizeHandles/>
        </dgm:presLayoutVars>
      </dgm:prSet>
      <dgm:spPr/>
    </dgm:pt>
    <dgm:pt modelId="{5ABD0B79-BE19-E044-A059-078F6450FF3E}" type="pres">
      <dgm:prSet presAssocID="{E4B27E7E-0A65-4383-B708-035006A93C58}" presName="hierRoot1" presStyleCnt="0"/>
      <dgm:spPr/>
    </dgm:pt>
    <dgm:pt modelId="{D6666997-C602-7D4C-AC8F-B59949B9038B}" type="pres">
      <dgm:prSet presAssocID="{E4B27E7E-0A65-4383-B708-035006A93C58}" presName="composite" presStyleCnt="0"/>
      <dgm:spPr/>
    </dgm:pt>
    <dgm:pt modelId="{1547AF90-2ECF-EF4F-BA3F-CE56CFC88111}" type="pres">
      <dgm:prSet presAssocID="{E4B27E7E-0A65-4383-B708-035006A93C58}" presName="background" presStyleLbl="node0" presStyleIdx="0" presStyleCnt="2"/>
      <dgm:spPr/>
    </dgm:pt>
    <dgm:pt modelId="{69BDB867-8BDB-A64A-B34D-E7741049D71E}" type="pres">
      <dgm:prSet presAssocID="{E4B27E7E-0A65-4383-B708-035006A93C58}" presName="text" presStyleLbl="fgAcc0" presStyleIdx="0" presStyleCnt="2">
        <dgm:presLayoutVars>
          <dgm:chPref val="3"/>
        </dgm:presLayoutVars>
      </dgm:prSet>
      <dgm:spPr/>
    </dgm:pt>
    <dgm:pt modelId="{FF391EF7-8F79-7148-B7EB-322EDEFF0D83}" type="pres">
      <dgm:prSet presAssocID="{E4B27E7E-0A65-4383-B708-035006A93C58}" presName="hierChild2" presStyleCnt="0"/>
      <dgm:spPr/>
    </dgm:pt>
    <dgm:pt modelId="{2D7541C3-3D87-C74B-809D-0DBB1153189C}" type="pres">
      <dgm:prSet presAssocID="{8D09F177-C395-4E9C-A807-7C675D762DBC}" presName="hierRoot1" presStyleCnt="0"/>
      <dgm:spPr/>
    </dgm:pt>
    <dgm:pt modelId="{583AC344-943D-2742-B026-3E7059D5577A}" type="pres">
      <dgm:prSet presAssocID="{8D09F177-C395-4E9C-A807-7C675D762DBC}" presName="composite" presStyleCnt="0"/>
      <dgm:spPr/>
    </dgm:pt>
    <dgm:pt modelId="{BB94AE51-E1F4-094D-A19C-97FF978F3B9A}" type="pres">
      <dgm:prSet presAssocID="{8D09F177-C395-4E9C-A807-7C675D762DBC}" presName="background" presStyleLbl="node0" presStyleIdx="1" presStyleCnt="2"/>
      <dgm:spPr/>
    </dgm:pt>
    <dgm:pt modelId="{C61BCECE-0461-9B43-A5F5-3EC42A8D0CEE}" type="pres">
      <dgm:prSet presAssocID="{8D09F177-C395-4E9C-A807-7C675D762DBC}" presName="text" presStyleLbl="fgAcc0" presStyleIdx="1" presStyleCnt="2">
        <dgm:presLayoutVars>
          <dgm:chPref val="3"/>
        </dgm:presLayoutVars>
      </dgm:prSet>
      <dgm:spPr/>
    </dgm:pt>
    <dgm:pt modelId="{6BDAFB17-A585-1F45-9A52-9CA390F76964}" type="pres">
      <dgm:prSet presAssocID="{8D09F177-C395-4E9C-A807-7C675D762DBC}" presName="hierChild2" presStyleCnt="0"/>
      <dgm:spPr/>
    </dgm:pt>
  </dgm:ptLst>
  <dgm:cxnLst>
    <dgm:cxn modelId="{5B7F4123-56F2-47FC-872E-CFA255077B53}" srcId="{3EC2EB12-931E-4A1B-8823-5E74AF45ACFE}" destId="{8D09F177-C395-4E9C-A807-7C675D762DBC}" srcOrd="1" destOrd="0" parTransId="{9143CF4E-2DDA-4BB0-96A6-CE4C0CFECD5C}" sibTransId="{06D45AB3-DF0D-4398-8365-30D320B5E447}"/>
    <dgm:cxn modelId="{80A73972-05CF-F24C-9E6E-97074274DE4D}" type="presOf" srcId="{8D09F177-C395-4E9C-A807-7C675D762DBC}" destId="{C61BCECE-0461-9B43-A5F5-3EC42A8D0CEE}" srcOrd="0" destOrd="0" presId="urn:microsoft.com/office/officeart/2005/8/layout/hierarchy1"/>
    <dgm:cxn modelId="{F3DB8175-7CC5-B446-99AB-D40DC2FF7B17}" type="presOf" srcId="{3EC2EB12-931E-4A1B-8823-5E74AF45ACFE}" destId="{790B14D0-624B-4D46-9804-21061D4DB407}" srcOrd="0" destOrd="0" presId="urn:microsoft.com/office/officeart/2005/8/layout/hierarchy1"/>
    <dgm:cxn modelId="{1C24C1C0-CE7F-A342-A8DE-261CAE3F51AD}" type="presOf" srcId="{E4B27E7E-0A65-4383-B708-035006A93C58}" destId="{69BDB867-8BDB-A64A-B34D-E7741049D71E}" srcOrd="0" destOrd="0" presId="urn:microsoft.com/office/officeart/2005/8/layout/hierarchy1"/>
    <dgm:cxn modelId="{72993ED9-46BE-43AD-9839-461458718AF5}" srcId="{3EC2EB12-931E-4A1B-8823-5E74AF45ACFE}" destId="{E4B27E7E-0A65-4383-B708-035006A93C58}" srcOrd="0" destOrd="0" parTransId="{75624CEA-C7D2-4598-BBC1-2EDC45FFF605}" sibTransId="{E385F6DB-3FC3-4D58-B44E-77BC42CFD7C2}"/>
    <dgm:cxn modelId="{2FAEF018-DA6A-5A40-BA5C-FE56EEE9ACB0}" type="presParOf" srcId="{790B14D0-624B-4D46-9804-21061D4DB407}" destId="{5ABD0B79-BE19-E044-A059-078F6450FF3E}" srcOrd="0" destOrd="0" presId="urn:microsoft.com/office/officeart/2005/8/layout/hierarchy1"/>
    <dgm:cxn modelId="{953E48E6-A405-4849-8EFB-0B618A23EA94}" type="presParOf" srcId="{5ABD0B79-BE19-E044-A059-078F6450FF3E}" destId="{D6666997-C602-7D4C-AC8F-B59949B9038B}" srcOrd="0" destOrd="0" presId="urn:microsoft.com/office/officeart/2005/8/layout/hierarchy1"/>
    <dgm:cxn modelId="{D3EB00C4-1989-CD47-B0B0-54CEB218CD42}" type="presParOf" srcId="{D6666997-C602-7D4C-AC8F-B59949B9038B}" destId="{1547AF90-2ECF-EF4F-BA3F-CE56CFC88111}" srcOrd="0" destOrd="0" presId="urn:microsoft.com/office/officeart/2005/8/layout/hierarchy1"/>
    <dgm:cxn modelId="{13E0F664-63AD-6149-8DD0-8ABA053DE6E5}" type="presParOf" srcId="{D6666997-C602-7D4C-AC8F-B59949B9038B}" destId="{69BDB867-8BDB-A64A-B34D-E7741049D71E}" srcOrd="1" destOrd="0" presId="urn:microsoft.com/office/officeart/2005/8/layout/hierarchy1"/>
    <dgm:cxn modelId="{107F3CE6-C3C4-D74E-B734-6F94B660ED61}" type="presParOf" srcId="{5ABD0B79-BE19-E044-A059-078F6450FF3E}" destId="{FF391EF7-8F79-7148-B7EB-322EDEFF0D83}" srcOrd="1" destOrd="0" presId="urn:microsoft.com/office/officeart/2005/8/layout/hierarchy1"/>
    <dgm:cxn modelId="{1094A2DE-BC34-D841-9DD9-508389A1A5AF}" type="presParOf" srcId="{790B14D0-624B-4D46-9804-21061D4DB407}" destId="{2D7541C3-3D87-C74B-809D-0DBB1153189C}" srcOrd="1" destOrd="0" presId="urn:microsoft.com/office/officeart/2005/8/layout/hierarchy1"/>
    <dgm:cxn modelId="{B7367E2B-0E6E-5D49-A6B2-88C408D93447}" type="presParOf" srcId="{2D7541C3-3D87-C74B-809D-0DBB1153189C}" destId="{583AC344-943D-2742-B026-3E7059D5577A}" srcOrd="0" destOrd="0" presId="urn:microsoft.com/office/officeart/2005/8/layout/hierarchy1"/>
    <dgm:cxn modelId="{1C56FE2B-85C7-D445-B5E2-0B9C79D461F2}" type="presParOf" srcId="{583AC344-943D-2742-B026-3E7059D5577A}" destId="{BB94AE51-E1F4-094D-A19C-97FF978F3B9A}" srcOrd="0" destOrd="0" presId="urn:microsoft.com/office/officeart/2005/8/layout/hierarchy1"/>
    <dgm:cxn modelId="{F561A44E-8BB6-2B49-BE58-A630D0C2C652}" type="presParOf" srcId="{583AC344-943D-2742-B026-3E7059D5577A}" destId="{C61BCECE-0461-9B43-A5F5-3EC42A8D0CEE}" srcOrd="1" destOrd="0" presId="urn:microsoft.com/office/officeart/2005/8/layout/hierarchy1"/>
    <dgm:cxn modelId="{8C94369A-616D-5F47-A98C-ED6AECB821B4}" type="presParOf" srcId="{2D7541C3-3D87-C74B-809D-0DBB1153189C}" destId="{6BDAFB17-A585-1F45-9A52-9CA390F7696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C6FEBC-EDB6-4C49-9D8F-14FF88FAEB6A}"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6037D7EF-B58C-4125-A21E-BAB337378839}">
      <dgm:prSet/>
      <dgm:spPr/>
      <dgm:t>
        <a:bodyPr/>
        <a:lstStyle/>
        <a:p>
          <a:r>
            <a:rPr lang="en-US"/>
            <a:t>Learner Choice</a:t>
          </a:r>
        </a:p>
      </dgm:t>
    </dgm:pt>
    <dgm:pt modelId="{094B3A60-1605-4E60-9C64-BDF50948E318}" type="parTrans" cxnId="{CDD2CD30-FDE8-4ADE-AE1B-F174A1E243C0}">
      <dgm:prSet/>
      <dgm:spPr/>
      <dgm:t>
        <a:bodyPr/>
        <a:lstStyle/>
        <a:p>
          <a:endParaRPr lang="en-US"/>
        </a:p>
      </dgm:t>
    </dgm:pt>
    <dgm:pt modelId="{5DB2E49B-F8D6-46D3-B8CF-7910E98D50DE}" type="sibTrans" cxnId="{CDD2CD30-FDE8-4ADE-AE1B-F174A1E243C0}">
      <dgm:prSet/>
      <dgm:spPr/>
      <dgm:t>
        <a:bodyPr/>
        <a:lstStyle/>
        <a:p>
          <a:endParaRPr lang="en-US"/>
        </a:p>
      </dgm:t>
    </dgm:pt>
    <dgm:pt modelId="{3B669DC1-4B18-49E8-8E47-A9A4AA0F2476}">
      <dgm:prSet/>
      <dgm:spPr/>
      <dgm:t>
        <a:bodyPr/>
        <a:lstStyle/>
        <a:p>
          <a:r>
            <a:rPr lang="en-US"/>
            <a:t>Equivalency</a:t>
          </a:r>
        </a:p>
      </dgm:t>
    </dgm:pt>
    <dgm:pt modelId="{30AFD001-997C-40B5-BE5B-25D48266A65C}" type="parTrans" cxnId="{BBA48D8B-5684-4902-9D7F-0FE7C7B70094}">
      <dgm:prSet/>
      <dgm:spPr/>
      <dgm:t>
        <a:bodyPr/>
        <a:lstStyle/>
        <a:p>
          <a:endParaRPr lang="en-US"/>
        </a:p>
      </dgm:t>
    </dgm:pt>
    <dgm:pt modelId="{9A5A2417-E24C-484E-8E3D-E32F4CA0D0B7}" type="sibTrans" cxnId="{BBA48D8B-5684-4902-9D7F-0FE7C7B70094}">
      <dgm:prSet/>
      <dgm:spPr/>
      <dgm:t>
        <a:bodyPr/>
        <a:lstStyle/>
        <a:p>
          <a:endParaRPr lang="en-US"/>
        </a:p>
      </dgm:t>
    </dgm:pt>
    <dgm:pt modelId="{473BB19D-5722-44B3-8FF5-5A5930755BD4}">
      <dgm:prSet/>
      <dgm:spPr/>
      <dgm:t>
        <a:bodyPr/>
        <a:lstStyle/>
        <a:p>
          <a:r>
            <a:rPr lang="en-US"/>
            <a:t>Reusability</a:t>
          </a:r>
        </a:p>
      </dgm:t>
    </dgm:pt>
    <dgm:pt modelId="{1C4DF85F-2D90-4433-B0BD-D3EDC73E8B24}" type="parTrans" cxnId="{A2FF337F-5804-4B93-9F4A-07A492391A0C}">
      <dgm:prSet/>
      <dgm:spPr/>
      <dgm:t>
        <a:bodyPr/>
        <a:lstStyle/>
        <a:p>
          <a:endParaRPr lang="en-US"/>
        </a:p>
      </dgm:t>
    </dgm:pt>
    <dgm:pt modelId="{78E7C5DF-428B-47B6-A2D8-F12BEC97D535}" type="sibTrans" cxnId="{A2FF337F-5804-4B93-9F4A-07A492391A0C}">
      <dgm:prSet/>
      <dgm:spPr/>
      <dgm:t>
        <a:bodyPr/>
        <a:lstStyle/>
        <a:p>
          <a:endParaRPr lang="en-US"/>
        </a:p>
      </dgm:t>
    </dgm:pt>
    <dgm:pt modelId="{B408E80D-28BF-451B-B486-034C4749F102}">
      <dgm:prSet/>
      <dgm:spPr/>
      <dgm:t>
        <a:bodyPr/>
        <a:lstStyle/>
        <a:p>
          <a:r>
            <a:rPr lang="en-US"/>
            <a:t>Accessiblity </a:t>
          </a:r>
        </a:p>
      </dgm:t>
    </dgm:pt>
    <dgm:pt modelId="{F1ADDF9C-D392-4F41-945A-D9EE7EF88430}" type="parTrans" cxnId="{E5F60310-344C-497E-AF05-23E21216D531}">
      <dgm:prSet/>
      <dgm:spPr/>
      <dgm:t>
        <a:bodyPr/>
        <a:lstStyle/>
        <a:p>
          <a:endParaRPr lang="en-US"/>
        </a:p>
      </dgm:t>
    </dgm:pt>
    <dgm:pt modelId="{4F1588DE-F2A3-4ED9-B798-B2A1E30DB890}" type="sibTrans" cxnId="{E5F60310-344C-497E-AF05-23E21216D531}">
      <dgm:prSet/>
      <dgm:spPr/>
      <dgm:t>
        <a:bodyPr/>
        <a:lstStyle/>
        <a:p>
          <a:endParaRPr lang="en-US"/>
        </a:p>
      </dgm:t>
    </dgm:pt>
    <dgm:pt modelId="{DB8F1950-F642-8146-8FE5-38EB258C7ABB}" type="pres">
      <dgm:prSet presAssocID="{B6C6FEBC-EDB6-4C49-9D8F-14FF88FAEB6A}" presName="hierChild1" presStyleCnt="0">
        <dgm:presLayoutVars>
          <dgm:chPref val="1"/>
          <dgm:dir/>
          <dgm:animOne val="branch"/>
          <dgm:animLvl val="lvl"/>
          <dgm:resizeHandles/>
        </dgm:presLayoutVars>
      </dgm:prSet>
      <dgm:spPr/>
    </dgm:pt>
    <dgm:pt modelId="{9DEDB251-0A8F-7B4E-AD3D-E84C35CC25CA}" type="pres">
      <dgm:prSet presAssocID="{6037D7EF-B58C-4125-A21E-BAB337378839}" presName="hierRoot1" presStyleCnt="0"/>
      <dgm:spPr/>
    </dgm:pt>
    <dgm:pt modelId="{0CAD4501-9036-9C49-B137-57A4989AD7E6}" type="pres">
      <dgm:prSet presAssocID="{6037D7EF-B58C-4125-A21E-BAB337378839}" presName="composite" presStyleCnt="0"/>
      <dgm:spPr/>
    </dgm:pt>
    <dgm:pt modelId="{EAE5B804-A68A-3642-956C-993C26880DDD}" type="pres">
      <dgm:prSet presAssocID="{6037D7EF-B58C-4125-A21E-BAB337378839}" presName="background" presStyleLbl="node0" presStyleIdx="0" presStyleCnt="4"/>
      <dgm:spPr/>
    </dgm:pt>
    <dgm:pt modelId="{149CB064-59A6-D744-B4C4-C2F9EA686C92}" type="pres">
      <dgm:prSet presAssocID="{6037D7EF-B58C-4125-A21E-BAB337378839}" presName="text" presStyleLbl="fgAcc0" presStyleIdx="0" presStyleCnt="4">
        <dgm:presLayoutVars>
          <dgm:chPref val="3"/>
        </dgm:presLayoutVars>
      </dgm:prSet>
      <dgm:spPr/>
    </dgm:pt>
    <dgm:pt modelId="{106C107E-780C-2F4D-AEAF-52715CBA742A}" type="pres">
      <dgm:prSet presAssocID="{6037D7EF-B58C-4125-A21E-BAB337378839}" presName="hierChild2" presStyleCnt="0"/>
      <dgm:spPr/>
    </dgm:pt>
    <dgm:pt modelId="{9C996C4D-5754-734B-8452-A00266851E03}" type="pres">
      <dgm:prSet presAssocID="{3B669DC1-4B18-49E8-8E47-A9A4AA0F2476}" presName="hierRoot1" presStyleCnt="0"/>
      <dgm:spPr/>
    </dgm:pt>
    <dgm:pt modelId="{44B778C5-BF49-A04F-8C1D-F2C6A80A06DE}" type="pres">
      <dgm:prSet presAssocID="{3B669DC1-4B18-49E8-8E47-A9A4AA0F2476}" presName="composite" presStyleCnt="0"/>
      <dgm:spPr/>
    </dgm:pt>
    <dgm:pt modelId="{B335D5C5-F63F-5543-AABC-5CE568FD5D98}" type="pres">
      <dgm:prSet presAssocID="{3B669DC1-4B18-49E8-8E47-A9A4AA0F2476}" presName="background" presStyleLbl="node0" presStyleIdx="1" presStyleCnt="4"/>
      <dgm:spPr/>
    </dgm:pt>
    <dgm:pt modelId="{0C591297-E71B-B340-8EE5-D0E031C125BD}" type="pres">
      <dgm:prSet presAssocID="{3B669DC1-4B18-49E8-8E47-A9A4AA0F2476}" presName="text" presStyleLbl="fgAcc0" presStyleIdx="1" presStyleCnt="4">
        <dgm:presLayoutVars>
          <dgm:chPref val="3"/>
        </dgm:presLayoutVars>
      </dgm:prSet>
      <dgm:spPr/>
    </dgm:pt>
    <dgm:pt modelId="{237C40A4-795F-4747-A489-EADC348BA2C6}" type="pres">
      <dgm:prSet presAssocID="{3B669DC1-4B18-49E8-8E47-A9A4AA0F2476}" presName="hierChild2" presStyleCnt="0"/>
      <dgm:spPr/>
    </dgm:pt>
    <dgm:pt modelId="{7AFF74D1-23DE-AD4B-83D0-781F6113D872}" type="pres">
      <dgm:prSet presAssocID="{473BB19D-5722-44B3-8FF5-5A5930755BD4}" presName="hierRoot1" presStyleCnt="0"/>
      <dgm:spPr/>
    </dgm:pt>
    <dgm:pt modelId="{C3272931-C123-5A4B-AA92-3C5BD28D0E82}" type="pres">
      <dgm:prSet presAssocID="{473BB19D-5722-44B3-8FF5-5A5930755BD4}" presName="composite" presStyleCnt="0"/>
      <dgm:spPr/>
    </dgm:pt>
    <dgm:pt modelId="{34AC7B36-7EFE-2544-A046-A7E7BEA114FC}" type="pres">
      <dgm:prSet presAssocID="{473BB19D-5722-44B3-8FF5-5A5930755BD4}" presName="background" presStyleLbl="node0" presStyleIdx="2" presStyleCnt="4"/>
      <dgm:spPr/>
    </dgm:pt>
    <dgm:pt modelId="{8ECC692C-F03C-554D-9777-AB6E2EEE7BCD}" type="pres">
      <dgm:prSet presAssocID="{473BB19D-5722-44B3-8FF5-5A5930755BD4}" presName="text" presStyleLbl="fgAcc0" presStyleIdx="2" presStyleCnt="4">
        <dgm:presLayoutVars>
          <dgm:chPref val="3"/>
        </dgm:presLayoutVars>
      </dgm:prSet>
      <dgm:spPr/>
    </dgm:pt>
    <dgm:pt modelId="{74483717-BC51-9A41-894D-E55CAC8B3F57}" type="pres">
      <dgm:prSet presAssocID="{473BB19D-5722-44B3-8FF5-5A5930755BD4}" presName="hierChild2" presStyleCnt="0"/>
      <dgm:spPr/>
    </dgm:pt>
    <dgm:pt modelId="{B26D0323-B23E-CF4E-B521-26FF008E0541}" type="pres">
      <dgm:prSet presAssocID="{B408E80D-28BF-451B-B486-034C4749F102}" presName="hierRoot1" presStyleCnt="0"/>
      <dgm:spPr/>
    </dgm:pt>
    <dgm:pt modelId="{808B7198-70D1-D34C-9F1B-167F2A63761C}" type="pres">
      <dgm:prSet presAssocID="{B408E80D-28BF-451B-B486-034C4749F102}" presName="composite" presStyleCnt="0"/>
      <dgm:spPr/>
    </dgm:pt>
    <dgm:pt modelId="{B1CB2F7C-0F3D-834C-8C54-0E3130B59C46}" type="pres">
      <dgm:prSet presAssocID="{B408E80D-28BF-451B-B486-034C4749F102}" presName="background" presStyleLbl="node0" presStyleIdx="3" presStyleCnt="4"/>
      <dgm:spPr/>
    </dgm:pt>
    <dgm:pt modelId="{9C503470-712C-7D4A-AD03-3162BFE654D3}" type="pres">
      <dgm:prSet presAssocID="{B408E80D-28BF-451B-B486-034C4749F102}" presName="text" presStyleLbl="fgAcc0" presStyleIdx="3" presStyleCnt="4">
        <dgm:presLayoutVars>
          <dgm:chPref val="3"/>
        </dgm:presLayoutVars>
      </dgm:prSet>
      <dgm:spPr/>
    </dgm:pt>
    <dgm:pt modelId="{B7FEDF3F-3B8E-A34F-83AB-413588891036}" type="pres">
      <dgm:prSet presAssocID="{B408E80D-28BF-451B-B486-034C4749F102}" presName="hierChild2" presStyleCnt="0"/>
      <dgm:spPr/>
    </dgm:pt>
  </dgm:ptLst>
  <dgm:cxnLst>
    <dgm:cxn modelId="{13297C01-1FE7-604A-B24A-B14EAD827004}" type="presOf" srcId="{6037D7EF-B58C-4125-A21E-BAB337378839}" destId="{149CB064-59A6-D744-B4C4-C2F9EA686C92}" srcOrd="0" destOrd="0" presId="urn:microsoft.com/office/officeart/2005/8/layout/hierarchy1"/>
    <dgm:cxn modelId="{CF58060F-6D74-ED45-AB3C-1BFDEBC09999}" type="presOf" srcId="{473BB19D-5722-44B3-8FF5-5A5930755BD4}" destId="{8ECC692C-F03C-554D-9777-AB6E2EEE7BCD}" srcOrd="0" destOrd="0" presId="urn:microsoft.com/office/officeart/2005/8/layout/hierarchy1"/>
    <dgm:cxn modelId="{E5F60310-344C-497E-AF05-23E21216D531}" srcId="{B6C6FEBC-EDB6-4C49-9D8F-14FF88FAEB6A}" destId="{B408E80D-28BF-451B-B486-034C4749F102}" srcOrd="3" destOrd="0" parTransId="{F1ADDF9C-D392-4F41-945A-D9EE7EF88430}" sibTransId="{4F1588DE-F2A3-4ED9-B798-B2A1E30DB890}"/>
    <dgm:cxn modelId="{CDD2CD30-FDE8-4ADE-AE1B-F174A1E243C0}" srcId="{B6C6FEBC-EDB6-4C49-9D8F-14FF88FAEB6A}" destId="{6037D7EF-B58C-4125-A21E-BAB337378839}" srcOrd="0" destOrd="0" parTransId="{094B3A60-1605-4E60-9C64-BDF50948E318}" sibTransId="{5DB2E49B-F8D6-46D3-B8CF-7910E98D50DE}"/>
    <dgm:cxn modelId="{A2FF337F-5804-4B93-9F4A-07A492391A0C}" srcId="{B6C6FEBC-EDB6-4C49-9D8F-14FF88FAEB6A}" destId="{473BB19D-5722-44B3-8FF5-5A5930755BD4}" srcOrd="2" destOrd="0" parTransId="{1C4DF85F-2D90-4433-B0BD-D3EDC73E8B24}" sibTransId="{78E7C5DF-428B-47B6-A2D8-F12BEC97D535}"/>
    <dgm:cxn modelId="{BBA48D8B-5684-4902-9D7F-0FE7C7B70094}" srcId="{B6C6FEBC-EDB6-4C49-9D8F-14FF88FAEB6A}" destId="{3B669DC1-4B18-49E8-8E47-A9A4AA0F2476}" srcOrd="1" destOrd="0" parTransId="{30AFD001-997C-40B5-BE5B-25D48266A65C}" sibTransId="{9A5A2417-E24C-484E-8E3D-E32F4CA0D0B7}"/>
    <dgm:cxn modelId="{509E2AC0-3218-0F4E-B30E-404262BA981C}" type="presOf" srcId="{B408E80D-28BF-451B-B486-034C4749F102}" destId="{9C503470-712C-7D4A-AD03-3162BFE654D3}" srcOrd="0" destOrd="0" presId="urn:microsoft.com/office/officeart/2005/8/layout/hierarchy1"/>
    <dgm:cxn modelId="{09A820D3-3B99-2F4D-84B2-758A1581C185}" type="presOf" srcId="{3B669DC1-4B18-49E8-8E47-A9A4AA0F2476}" destId="{0C591297-E71B-B340-8EE5-D0E031C125BD}" srcOrd="0" destOrd="0" presId="urn:microsoft.com/office/officeart/2005/8/layout/hierarchy1"/>
    <dgm:cxn modelId="{A043CEFD-F0AB-0240-B9BD-C34C112AC6C6}" type="presOf" srcId="{B6C6FEBC-EDB6-4C49-9D8F-14FF88FAEB6A}" destId="{DB8F1950-F642-8146-8FE5-38EB258C7ABB}" srcOrd="0" destOrd="0" presId="urn:microsoft.com/office/officeart/2005/8/layout/hierarchy1"/>
    <dgm:cxn modelId="{78774AFF-A31B-094A-849E-4FFD942A3AD1}" type="presParOf" srcId="{DB8F1950-F642-8146-8FE5-38EB258C7ABB}" destId="{9DEDB251-0A8F-7B4E-AD3D-E84C35CC25CA}" srcOrd="0" destOrd="0" presId="urn:microsoft.com/office/officeart/2005/8/layout/hierarchy1"/>
    <dgm:cxn modelId="{8768CFD4-6908-284D-ADC9-C71426C1F74A}" type="presParOf" srcId="{9DEDB251-0A8F-7B4E-AD3D-E84C35CC25CA}" destId="{0CAD4501-9036-9C49-B137-57A4989AD7E6}" srcOrd="0" destOrd="0" presId="urn:microsoft.com/office/officeart/2005/8/layout/hierarchy1"/>
    <dgm:cxn modelId="{718B543D-C732-D645-B0FA-F338B15B63E5}" type="presParOf" srcId="{0CAD4501-9036-9C49-B137-57A4989AD7E6}" destId="{EAE5B804-A68A-3642-956C-993C26880DDD}" srcOrd="0" destOrd="0" presId="urn:microsoft.com/office/officeart/2005/8/layout/hierarchy1"/>
    <dgm:cxn modelId="{B80A70F4-0E45-874F-9F89-30474E0A2018}" type="presParOf" srcId="{0CAD4501-9036-9C49-B137-57A4989AD7E6}" destId="{149CB064-59A6-D744-B4C4-C2F9EA686C92}" srcOrd="1" destOrd="0" presId="urn:microsoft.com/office/officeart/2005/8/layout/hierarchy1"/>
    <dgm:cxn modelId="{A4EA879A-5150-4A4D-B821-2D95118B7600}" type="presParOf" srcId="{9DEDB251-0A8F-7B4E-AD3D-E84C35CC25CA}" destId="{106C107E-780C-2F4D-AEAF-52715CBA742A}" srcOrd="1" destOrd="0" presId="urn:microsoft.com/office/officeart/2005/8/layout/hierarchy1"/>
    <dgm:cxn modelId="{2DCDEC3E-AE7E-744D-A982-3A6F7FA0D7C0}" type="presParOf" srcId="{DB8F1950-F642-8146-8FE5-38EB258C7ABB}" destId="{9C996C4D-5754-734B-8452-A00266851E03}" srcOrd="1" destOrd="0" presId="urn:microsoft.com/office/officeart/2005/8/layout/hierarchy1"/>
    <dgm:cxn modelId="{26409058-01AC-6C4C-A3B8-2509F3C355FE}" type="presParOf" srcId="{9C996C4D-5754-734B-8452-A00266851E03}" destId="{44B778C5-BF49-A04F-8C1D-F2C6A80A06DE}" srcOrd="0" destOrd="0" presId="urn:microsoft.com/office/officeart/2005/8/layout/hierarchy1"/>
    <dgm:cxn modelId="{668F8F5B-602A-8B46-92D0-4CA35AC18029}" type="presParOf" srcId="{44B778C5-BF49-A04F-8C1D-F2C6A80A06DE}" destId="{B335D5C5-F63F-5543-AABC-5CE568FD5D98}" srcOrd="0" destOrd="0" presId="urn:microsoft.com/office/officeart/2005/8/layout/hierarchy1"/>
    <dgm:cxn modelId="{8D029191-6C36-454C-9340-A7AAC7A87DF0}" type="presParOf" srcId="{44B778C5-BF49-A04F-8C1D-F2C6A80A06DE}" destId="{0C591297-E71B-B340-8EE5-D0E031C125BD}" srcOrd="1" destOrd="0" presId="urn:microsoft.com/office/officeart/2005/8/layout/hierarchy1"/>
    <dgm:cxn modelId="{C323C69C-5DF8-E740-823B-5BACB4DBC06E}" type="presParOf" srcId="{9C996C4D-5754-734B-8452-A00266851E03}" destId="{237C40A4-795F-4747-A489-EADC348BA2C6}" srcOrd="1" destOrd="0" presId="urn:microsoft.com/office/officeart/2005/8/layout/hierarchy1"/>
    <dgm:cxn modelId="{2C800453-B113-3F46-9A60-3B18716AD396}" type="presParOf" srcId="{DB8F1950-F642-8146-8FE5-38EB258C7ABB}" destId="{7AFF74D1-23DE-AD4B-83D0-781F6113D872}" srcOrd="2" destOrd="0" presId="urn:microsoft.com/office/officeart/2005/8/layout/hierarchy1"/>
    <dgm:cxn modelId="{93D4F5E9-1F7C-8F48-824C-01EC3F014C10}" type="presParOf" srcId="{7AFF74D1-23DE-AD4B-83D0-781F6113D872}" destId="{C3272931-C123-5A4B-AA92-3C5BD28D0E82}" srcOrd="0" destOrd="0" presId="urn:microsoft.com/office/officeart/2005/8/layout/hierarchy1"/>
    <dgm:cxn modelId="{6689280D-3B3D-E940-9D02-EE61F2E1E79E}" type="presParOf" srcId="{C3272931-C123-5A4B-AA92-3C5BD28D0E82}" destId="{34AC7B36-7EFE-2544-A046-A7E7BEA114FC}" srcOrd="0" destOrd="0" presId="urn:microsoft.com/office/officeart/2005/8/layout/hierarchy1"/>
    <dgm:cxn modelId="{02C3C9DA-AC7F-6047-9C0D-4A6470C18101}" type="presParOf" srcId="{C3272931-C123-5A4B-AA92-3C5BD28D0E82}" destId="{8ECC692C-F03C-554D-9777-AB6E2EEE7BCD}" srcOrd="1" destOrd="0" presId="urn:microsoft.com/office/officeart/2005/8/layout/hierarchy1"/>
    <dgm:cxn modelId="{59FBD4F1-E89C-9347-80C0-FD98DA6FA443}" type="presParOf" srcId="{7AFF74D1-23DE-AD4B-83D0-781F6113D872}" destId="{74483717-BC51-9A41-894D-E55CAC8B3F57}" srcOrd="1" destOrd="0" presId="urn:microsoft.com/office/officeart/2005/8/layout/hierarchy1"/>
    <dgm:cxn modelId="{E9222148-3831-254B-9D98-16729A06C123}" type="presParOf" srcId="{DB8F1950-F642-8146-8FE5-38EB258C7ABB}" destId="{B26D0323-B23E-CF4E-B521-26FF008E0541}" srcOrd="3" destOrd="0" presId="urn:microsoft.com/office/officeart/2005/8/layout/hierarchy1"/>
    <dgm:cxn modelId="{C08698A2-D820-2645-929E-ECB9F6F094D1}" type="presParOf" srcId="{B26D0323-B23E-CF4E-B521-26FF008E0541}" destId="{808B7198-70D1-D34C-9F1B-167F2A63761C}" srcOrd="0" destOrd="0" presId="urn:microsoft.com/office/officeart/2005/8/layout/hierarchy1"/>
    <dgm:cxn modelId="{0C27ED1B-A8D8-5048-B7A2-9A8F450EF26F}" type="presParOf" srcId="{808B7198-70D1-D34C-9F1B-167F2A63761C}" destId="{B1CB2F7C-0F3D-834C-8C54-0E3130B59C46}" srcOrd="0" destOrd="0" presId="urn:microsoft.com/office/officeart/2005/8/layout/hierarchy1"/>
    <dgm:cxn modelId="{BA9DC074-0914-B14C-84D5-9FF589F89324}" type="presParOf" srcId="{808B7198-70D1-D34C-9F1B-167F2A63761C}" destId="{9C503470-712C-7D4A-AD03-3162BFE654D3}" srcOrd="1" destOrd="0" presId="urn:microsoft.com/office/officeart/2005/8/layout/hierarchy1"/>
    <dgm:cxn modelId="{460EB589-AEB1-D84C-8EBB-7A51300D7CA1}" type="presParOf" srcId="{B26D0323-B23E-CF4E-B521-26FF008E0541}" destId="{B7FEDF3F-3B8E-A34F-83AB-41358889103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A7820B-D0F6-4CBE-85B1-7DB7DE267CB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68238F4-F66D-4759-802F-80F2F7230C29}">
      <dgm:prSet/>
      <dgm:spPr/>
      <dgm:t>
        <a:bodyPr/>
        <a:lstStyle/>
        <a:p>
          <a:r>
            <a:rPr lang="en-US"/>
            <a:t>What reactions do you have to the HyFlex model?</a:t>
          </a:r>
        </a:p>
      </dgm:t>
    </dgm:pt>
    <dgm:pt modelId="{1C09AB19-DCAF-46C4-8DC2-6CD3C3A0032F}" type="parTrans" cxnId="{5887229F-49D6-4F6A-B504-A14D2C246F52}">
      <dgm:prSet/>
      <dgm:spPr/>
      <dgm:t>
        <a:bodyPr/>
        <a:lstStyle/>
        <a:p>
          <a:endParaRPr lang="en-US"/>
        </a:p>
      </dgm:t>
    </dgm:pt>
    <dgm:pt modelId="{28108CB0-0A7F-4E56-91C3-170343CF26F5}" type="sibTrans" cxnId="{5887229F-49D6-4F6A-B504-A14D2C246F52}">
      <dgm:prSet/>
      <dgm:spPr/>
      <dgm:t>
        <a:bodyPr/>
        <a:lstStyle/>
        <a:p>
          <a:endParaRPr lang="en-US"/>
        </a:p>
      </dgm:t>
    </dgm:pt>
    <dgm:pt modelId="{5E7B7B5F-9F27-4305-93A0-EC806E29D5C5}">
      <dgm:prSet/>
      <dgm:spPr/>
      <dgm:t>
        <a:bodyPr/>
        <a:lstStyle/>
        <a:p>
          <a:r>
            <a:rPr lang="en-US"/>
            <a:t>What questions do you have about this model? </a:t>
          </a:r>
        </a:p>
      </dgm:t>
    </dgm:pt>
    <dgm:pt modelId="{9EBC34D8-C2F8-42A4-9BFB-FE4CE2B25F87}" type="parTrans" cxnId="{499C562A-156D-45F2-BA47-D2CCA29DA0EA}">
      <dgm:prSet/>
      <dgm:spPr/>
      <dgm:t>
        <a:bodyPr/>
        <a:lstStyle/>
        <a:p>
          <a:endParaRPr lang="en-US"/>
        </a:p>
      </dgm:t>
    </dgm:pt>
    <dgm:pt modelId="{5F6B156D-8CBE-4C33-948C-3F698AEA5F7F}" type="sibTrans" cxnId="{499C562A-156D-45F2-BA47-D2CCA29DA0EA}">
      <dgm:prSet/>
      <dgm:spPr/>
      <dgm:t>
        <a:bodyPr/>
        <a:lstStyle/>
        <a:p>
          <a:endParaRPr lang="en-US"/>
        </a:p>
      </dgm:t>
    </dgm:pt>
    <dgm:pt modelId="{260E11D0-CAE8-094F-AE3F-01CE5E7ED82C}" type="pres">
      <dgm:prSet presAssocID="{D4A7820B-D0F6-4CBE-85B1-7DB7DE267CB7}" presName="hierChild1" presStyleCnt="0">
        <dgm:presLayoutVars>
          <dgm:chPref val="1"/>
          <dgm:dir/>
          <dgm:animOne val="branch"/>
          <dgm:animLvl val="lvl"/>
          <dgm:resizeHandles/>
        </dgm:presLayoutVars>
      </dgm:prSet>
      <dgm:spPr/>
    </dgm:pt>
    <dgm:pt modelId="{379E19E6-C821-4448-8081-825F4BA15000}" type="pres">
      <dgm:prSet presAssocID="{168238F4-F66D-4759-802F-80F2F7230C29}" presName="hierRoot1" presStyleCnt="0"/>
      <dgm:spPr/>
    </dgm:pt>
    <dgm:pt modelId="{635EAC7C-E222-194E-B2A4-C5B0279E60B0}" type="pres">
      <dgm:prSet presAssocID="{168238F4-F66D-4759-802F-80F2F7230C29}" presName="composite" presStyleCnt="0"/>
      <dgm:spPr/>
    </dgm:pt>
    <dgm:pt modelId="{4C154DA5-A07C-C643-B4A2-838C3FD41576}" type="pres">
      <dgm:prSet presAssocID="{168238F4-F66D-4759-802F-80F2F7230C29}" presName="background" presStyleLbl="node0" presStyleIdx="0" presStyleCnt="2"/>
      <dgm:spPr/>
    </dgm:pt>
    <dgm:pt modelId="{30497541-97AA-0A4C-9593-19239928AE18}" type="pres">
      <dgm:prSet presAssocID="{168238F4-F66D-4759-802F-80F2F7230C29}" presName="text" presStyleLbl="fgAcc0" presStyleIdx="0" presStyleCnt="2">
        <dgm:presLayoutVars>
          <dgm:chPref val="3"/>
        </dgm:presLayoutVars>
      </dgm:prSet>
      <dgm:spPr/>
    </dgm:pt>
    <dgm:pt modelId="{6B938617-FDDE-634D-A98A-E84C05B464EF}" type="pres">
      <dgm:prSet presAssocID="{168238F4-F66D-4759-802F-80F2F7230C29}" presName="hierChild2" presStyleCnt="0"/>
      <dgm:spPr/>
    </dgm:pt>
    <dgm:pt modelId="{DA0BDE95-5EE8-2143-AEA8-99DAC075C781}" type="pres">
      <dgm:prSet presAssocID="{5E7B7B5F-9F27-4305-93A0-EC806E29D5C5}" presName="hierRoot1" presStyleCnt="0"/>
      <dgm:spPr/>
    </dgm:pt>
    <dgm:pt modelId="{5A6DE1F7-2AF1-E643-9A81-A0D2E35A0845}" type="pres">
      <dgm:prSet presAssocID="{5E7B7B5F-9F27-4305-93A0-EC806E29D5C5}" presName="composite" presStyleCnt="0"/>
      <dgm:spPr/>
    </dgm:pt>
    <dgm:pt modelId="{55E2AD24-3A8C-F845-91AC-87E08AFF3EAA}" type="pres">
      <dgm:prSet presAssocID="{5E7B7B5F-9F27-4305-93A0-EC806E29D5C5}" presName="background" presStyleLbl="node0" presStyleIdx="1" presStyleCnt="2"/>
      <dgm:spPr/>
    </dgm:pt>
    <dgm:pt modelId="{6F2AC971-738E-194B-924F-4DCE4F855208}" type="pres">
      <dgm:prSet presAssocID="{5E7B7B5F-9F27-4305-93A0-EC806E29D5C5}" presName="text" presStyleLbl="fgAcc0" presStyleIdx="1" presStyleCnt="2">
        <dgm:presLayoutVars>
          <dgm:chPref val="3"/>
        </dgm:presLayoutVars>
      </dgm:prSet>
      <dgm:spPr/>
    </dgm:pt>
    <dgm:pt modelId="{B1B40FCB-C9E2-AC40-90F0-A2AC2B7D2085}" type="pres">
      <dgm:prSet presAssocID="{5E7B7B5F-9F27-4305-93A0-EC806E29D5C5}" presName="hierChild2" presStyleCnt="0"/>
      <dgm:spPr/>
    </dgm:pt>
  </dgm:ptLst>
  <dgm:cxnLst>
    <dgm:cxn modelId="{499C562A-156D-45F2-BA47-D2CCA29DA0EA}" srcId="{D4A7820B-D0F6-4CBE-85B1-7DB7DE267CB7}" destId="{5E7B7B5F-9F27-4305-93A0-EC806E29D5C5}" srcOrd="1" destOrd="0" parTransId="{9EBC34D8-C2F8-42A4-9BFB-FE4CE2B25F87}" sibTransId="{5F6B156D-8CBE-4C33-948C-3F698AEA5F7F}"/>
    <dgm:cxn modelId="{09934D42-2F96-E14D-9374-04B6B661F5C8}" type="presOf" srcId="{D4A7820B-D0F6-4CBE-85B1-7DB7DE267CB7}" destId="{260E11D0-CAE8-094F-AE3F-01CE5E7ED82C}" srcOrd="0" destOrd="0" presId="urn:microsoft.com/office/officeart/2005/8/layout/hierarchy1"/>
    <dgm:cxn modelId="{DD4D2B95-6D2D-D84D-A125-6E6BE8693ABD}" type="presOf" srcId="{5E7B7B5F-9F27-4305-93A0-EC806E29D5C5}" destId="{6F2AC971-738E-194B-924F-4DCE4F855208}" srcOrd="0" destOrd="0" presId="urn:microsoft.com/office/officeart/2005/8/layout/hierarchy1"/>
    <dgm:cxn modelId="{5887229F-49D6-4F6A-B504-A14D2C246F52}" srcId="{D4A7820B-D0F6-4CBE-85B1-7DB7DE267CB7}" destId="{168238F4-F66D-4759-802F-80F2F7230C29}" srcOrd="0" destOrd="0" parTransId="{1C09AB19-DCAF-46C4-8DC2-6CD3C3A0032F}" sibTransId="{28108CB0-0A7F-4E56-91C3-170343CF26F5}"/>
    <dgm:cxn modelId="{65703EB0-234F-1E4A-B5E1-1FBD5CAB1ACE}" type="presOf" srcId="{168238F4-F66D-4759-802F-80F2F7230C29}" destId="{30497541-97AA-0A4C-9593-19239928AE18}" srcOrd="0" destOrd="0" presId="urn:microsoft.com/office/officeart/2005/8/layout/hierarchy1"/>
    <dgm:cxn modelId="{40AA0904-55BA-8E4C-A835-1271D2C16C13}" type="presParOf" srcId="{260E11D0-CAE8-094F-AE3F-01CE5E7ED82C}" destId="{379E19E6-C821-4448-8081-825F4BA15000}" srcOrd="0" destOrd="0" presId="urn:microsoft.com/office/officeart/2005/8/layout/hierarchy1"/>
    <dgm:cxn modelId="{4FE4B37D-7E7B-6449-B49D-BB6E7B931361}" type="presParOf" srcId="{379E19E6-C821-4448-8081-825F4BA15000}" destId="{635EAC7C-E222-194E-B2A4-C5B0279E60B0}" srcOrd="0" destOrd="0" presId="urn:microsoft.com/office/officeart/2005/8/layout/hierarchy1"/>
    <dgm:cxn modelId="{58635B6B-B4BC-8E43-937D-6078A4736DE5}" type="presParOf" srcId="{635EAC7C-E222-194E-B2A4-C5B0279E60B0}" destId="{4C154DA5-A07C-C643-B4A2-838C3FD41576}" srcOrd="0" destOrd="0" presId="urn:microsoft.com/office/officeart/2005/8/layout/hierarchy1"/>
    <dgm:cxn modelId="{59961AF0-C9D1-844B-A8DE-4DCBC71D789E}" type="presParOf" srcId="{635EAC7C-E222-194E-B2A4-C5B0279E60B0}" destId="{30497541-97AA-0A4C-9593-19239928AE18}" srcOrd="1" destOrd="0" presId="urn:microsoft.com/office/officeart/2005/8/layout/hierarchy1"/>
    <dgm:cxn modelId="{8FB871D7-57C5-BC47-9F53-E7145DFEAEBF}" type="presParOf" srcId="{379E19E6-C821-4448-8081-825F4BA15000}" destId="{6B938617-FDDE-634D-A98A-E84C05B464EF}" srcOrd="1" destOrd="0" presId="urn:microsoft.com/office/officeart/2005/8/layout/hierarchy1"/>
    <dgm:cxn modelId="{59DEEB21-8ECE-8944-8E44-36E8F92A06AF}" type="presParOf" srcId="{260E11D0-CAE8-094F-AE3F-01CE5E7ED82C}" destId="{DA0BDE95-5EE8-2143-AEA8-99DAC075C781}" srcOrd="1" destOrd="0" presId="urn:microsoft.com/office/officeart/2005/8/layout/hierarchy1"/>
    <dgm:cxn modelId="{C0FD0CA4-7F2A-A144-B434-BCF9856558E1}" type="presParOf" srcId="{DA0BDE95-5EE8-2143-AEA8-99DAC075C781}" destId="{5A6DE1F7-2AF1-E643-9A81-A0D2E35A0845}" srcOrd="0" destOrd="0" presId="urn:microsoft.com/office/officeart/2005/8/layout/hierarchy1"/>
    <dgm:cxn modelId="{45713306-218A-9048-99BF-15875017E429}" type="presParOf" srcId="{5A6DE1F7-2AF1-E643-9A81-A0D2E35A0845}" destId="{55E2AD24-3A8C-F845-91AC-87E08AFF3EAA}" srcOrd="0" destOrd="0" presId="urn:microsoft.com/office/officeart/2005/8/layout/hierarchy1"/>
    <dgm:cxn modelId="{1F88E065-7047-A443-B39E-02CD771935BE}" type="presParOf" srcId="{5A6DE1F7-2AF1-E643-9A81-A0D2E35A0845}" destId="{6F2AC971-738E-194B-924F-4DCE4F855208}" srcOrd="1" destOrd="0" presId="urn:microsoft.com/office/officeart/2005/8/layout/hierarchy1"/>
    <dgm:cxn modelId="{B3D8A227-721B-E04B-9FB1-AA10BD61ADB8}" type="presParOf" srcId="{DA0BDE95-5EE8-2143-AEA8-99DAC075C781}" destId="{B1B40FCB-C9E2-AC40-90F0-A2AC2B7D208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28BF5-8FAF-F944-AB85-3EA8368912F1}">
      <dsp:nvSpPr>
        <dsp:cNvPr id="0" name=""/>
        <dsp:cNvSpPr/>
      </dsp:nvSpPr>
      <dsp:spPr>
        <a:xfrm>
          <a:off x="0" y="593351"/>
          <a:ext cx="5906181"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Today: What is HyFlex? </a:t>
          </a:r>
        </a:p>
      </dsp:txBody>
      <dsp:txXfrm>
        <a:off x="31028" y="624379"/>
        <a:ext cx="5844125" cy="573546"/>
      </dsp:txXfrm>
    </dsp:sp>
    <dsp:sp modelId="{71F28C79-B15C-7F46-98D8-5F68F40E32A6}">
      <dsp:nvSpPr>
        <dsp:cNvPr id="0" name=""/>
        <dsp:cNvSpPr/>
      </dsp:nvSpPr>
      <dsp:spPr>
        <a:xfrm>
          <a:off x="0" y="1275034"/>
          <a:ext cx="5906181"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Additional larger sessions to come: Access &amp; UDL; Engaging students/active learning ;  Assessment? ; other ideas ??? </a:t>
          </a:r>
        </a:p>
      </dsp:txBody>
      <dsp:txXfrm>
        <a:off x="31028" y="1306062"/>
        <a:ext cx="5844125" cy="573546"/>
      </dsp:txXfrm>
    </dsp:sp>
    <dsp:sp modelId="{2D167F73-AFB0-F440-A083-71887CA889C7}">
      <dsp:nvSpPr>
        <dsp:cNvPr id="0" name=""/>
        <dsp:cNvSpPr/>
      </dsp:nvSpPr>
      <dsp:spPr>
        <a:xfrm>
          <a:off x="0" y="1956716"/>
          <a:ext cx="5906181"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Supplemental resources on tech tools</a:t>
          </a:r>
        </a:p>
      </dsp:txBody>
      <dsp:txXfrm>
        <a:off x="31028" y="1987744"/>
        <a:ext cx="5844125" cy="573546"/>
      </dsp:txXfrm>
    </dsp:sp>
    <dsp:sp modelId="{E7E17180-C800-D14F-9034-29932AE6DF4D}">
      <dsp:nvSpPr>
        <dsp:cNvPr id="0" name=""/>
        <dsp:cNvSpPr/>
      </dsp:nvSpPr>
      <dsp:spPr>
        <a:xfrm>
          <a:off x="0" y="2638399"/>
          <a:ext cx="5906181"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Small groups to drill down on course design</a:t>
          </a:r>
        </a:p>
      </dsp:txBody>
      <dsp:txXfrm>
        <a:off x="31028" y="2669427"/>
        <a:ext cx="5844125" cy="573546"/>
      </dsp:txXfrm>
    </dsp:sp>
    <dsp:sp modelId="{E8CDCD36-FB68-DF4F-B251-883EFDEFF5BB}">
      <dsp:nvSpPr>
        <dsp:cNvPr id="0" name=""/>
        <dsp:cNvSpPr/>
      </dsp:nvSpPr>
      <dsp:spPr>
        <a:xfrm>
          <a:off x="0" y="3320081"/>
          <a:ext cx="5906181"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All activities are optional</a:t>
          </a:r>
        </a:p>
      </dsp:txBody>
      <dsp:txXfrm>
        <a:off x="31028" y="3351109"/>
        <a:ext cx="5844125" cy="573546"/>
      </dsp:txXfrm>
    </dsp:sp>
    <dsp:sp modelId="{FFF6BAAA-B388-8F47-AE95-AF1909D84910}">
      <dsp:nvSpPr>
        <dsp:cNvPr id="0" name=""/>
        <dsp:cNvSpPr/>
      </dsp:nvSpPr>
      <dsp:spPr>
        <a:xfrm>
          <a:off x="0" y="4001764"/>
          <a:ext cx="5906181" cy="635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Also: Small Teaching Online</a:t>
          </a:r>
        </a:p>
      </dsp:txBody>
      <dsp:txXfrm>
        <a:off x="31028" y="4032792"/>
        <a:ext cx="5844125" cy="573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84447-367B-5047-8583-8407FA019495}">
      <dsp:nvSpPr>
        <dsp:cNvPr id="0" name=""/>
        <dsp:cNvSpPr/>
      </dsp:nvSpPr>
      <dsp:spPr>
        <a:xfrm>
          <a:off x="12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331363B-651F-A243-936F-077F0904468A}">
      <dsp:nvSpPr>
        <dsp:cNvPr id="0" name=""/>
        <dsp:cNvSpPr/>
      </dsp:nvSpPr>
      <dsp:spPr>
        <a:xfrm>
          <a:off x="480082"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defRPr cap="all"/>
          </a:pPr>
          <a:r>
            <a:rPr lang="en-US" sz="5200" kern="1200" dirty="0"/>
            <a:t>Thinking about the Fall</a:t>
          </a:r>
        </a:p>
      </dsp:txBody>
      <dsp:txXfrm>
        <a:off x="560236" y="802089"/>
        <a:ext cx="4149382" cy="2576345"/>
      </dsp:txXfrm>
    </dsp:sp>
    <dsp:sp modelId="{BDB963DC-FC7E-B44B-AC14-CF9CC59B0B39}">
      <dsp:nvSpPr>
        <dsp:cNvPr id="0" name=""/>
        <dsp:cNvSpPr/>
      </dsp:nvSpPr>
      <dsp:spPr>
        <a:xfrm>
          <a:off x="52686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8D73A8E-A68F-8549-A35B-2D75A144A04E}">
      <dsp:nvSpPr>
        <dsp:cNvPr id="0" name=""/>
        <dsp:cNvSpPr/>
      </dsp:nvSpPr>
      <dsp:spPr>
        <a:xfrm>
          <a:off x="5747481"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defRPr cap="all"/>
          </a:pPr>
          <a:r>
            <a:rPr lang="en-US" sz="5200" kern="1200"/>
            <a:t>What is HyFlex? </a:t>
          </a:r>
        </a:p>
      </dsp:txBody>
      <dsp:txXfrm>
        <a:off x="5827635" y="802089"/>
        <a:ext cx="4149382" cy="2576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7AF90-2ECF-EF4F-BA3F-CE56CFC88111}">
      <dsp:nvSpPr>
        <dsp:cNvPr id="0" name=""/>
        <dsp:cNvSpPr/>
      </dsp:nvSpPr>
      <dsp:spPr>
        <a:xfrm>
          <a:off x="12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9BDB867-8BDB-A64A-B34D-E7741049D71E}">
      <dsp:nvSpPr>
        <dsp:cNvPr id="0" name=""/>
        <dsp:cNvSpPr/>
      </dsp:nvSpPr>
      <dsp:spPr>
        <a:xfrm>
          <a:off x="480082"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To better understand the elements </a:t>
          </a:r>
          <a:r>
            <a:rPr lang="en-US" sz="3300" kern="1200" dirty="0" err="1"/>
            <a:t>HyFlex</a:t>
          </a:r>
          <a:r>
            <a:rPr lang="en-US" sz="3300" kern="1200" dirty="0"/>
            <a:t> design </a:t>
          </a:r>
        </a:p>
      </dsp:txBody>
      <dsp:txXfrm>
        <a:off x="560236" y="802089"/>
        <a:ext cx="4149382" cy="2576345"/>
      </dsp:txXfrm>
    </dsp:sp>
    <dsp:sp modelId="{BB94AE51-E1F4-094D-A19C-97FF978F3B9A}">
      <dsp:nvSpPr>
        <dsp:cNvPr id="0" name=""/>
        <dsp:cNvSpPr/>
      </dsp:nvSpPr>
      <dsp:spPr>
        <a:xfrm>
          <a:off x="52686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61BCECE-0461-9B43-A5F5-3EC42A8D0CEE}">
      <dsp:nvSpPr>
        <dsp:cNvPr id="0" name=""/>
        <dsp:cNvSpPr/>
      </dsp:nvSpPr>
      <dsp:spPr>
        <a:xfrm>
          <a:off x="5747481"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To consider other instructional models that might be valuable for the coming semester(s)</a:t>
          </a:r>
        </a:p>
      </dsp:txBody>
      <dsp:txXfrm>
        <a:off x="5827635" y="802089"/>
        <a:ext cx="4149382" cy="2576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B804-A68A-3642-956C-993C26880DDD}">
      <dsp:nvSpPr>
        <dsp:cNvPr id="0" name=""/>
        <dsp:cNvSpPr/>
      </dsp:nvSpPr>
      <dsp:spPr>
        <a:xfrm>
          <a:off x="2946" y="1083736"/>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9CB064-59A6-D744-B4C4-C2F9EA686C92}">
      <dsp:nvSpPr>
        <dsp:cNvPr id="0" name=""/>
        <dsp:cNvSpPr/>
      </dsp:nvSpPr>
      <dsp:spPr>
        <a:xfrm>
          <a:off x="236726" y="130582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Learner Choice</a:t>
          </a:r>
        </a:p>
      </dsp:txBody>
      <dsp:txXfrm>
        <a:off x="275858" y="1344959"/>
        <a:ext cx="2025748" cy="1257784"/>
      </dsp:txXfrm>
    </dsp:sp>
    <dsp:sp modelId="{B335D5C5-F63F-5543-AABC-5CE568FD5D98}">
      <dsp:nvSpPr>
        <dsp:cNvPr id="0" name=""/>
        <dsp:cNvSpPr/>
      </dsp:nvSpPr>
      <dsp:spPr>
        <a:xfrm>
          <a:off x="2574518" y="1083736"/>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C591297-E71B-B340-8EE5-D0E031C125BD}">
      <dsp:nvSpPr>
        <dsp:cNvPr id="0" name=""/>
        <dsp:cNvSpPr/>
      </dsp:nvSpPr>
      <dsp:spPr>
        <a:xfrm>
          <a:off x="2808297" y="130582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Equivalency</a:t>
          </a:r>
        </a:p>
      </dsp:txBody>
      <dsp:txXfrm>
        <a:off x="2847429" y="1344959"/>
        <a:ext cx="2025748" cy="1257784"/>
      </dsp:txXfrm>
    </dsp:sp>
    <dsp:sp modelId="{34AC7B36-7EFE-2544-A046-A7E7BEA114FC}">
      <dsp:nvSpPr>
        <dsp:cNvPr id="0" name=""/>
        <dsp:cNvSpPr/>
      </dsp:nvSpPr>
      <dsp:spPr>
        <a:xfrm>
          <a:off x="5146089" y="1083736"/>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ECC692C-F03C-554D-9777-AB6E2EEE7BCD}">
      <dsp:nvSpPr>
        <dsp:cNvPr id="0" name=""/>
        <dsp:cNvSpPr/>
      </dsp:nvSpPr>
      <dsp:spPr>
        <a:xfrm>
          <a:off x="5379868" y="130582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Reusability</a:t>
          </a:r>
        </a:p>
      </dsp:txBody>
      <dsp:txXfrm>
        <a:off x="5419000" y="1344959"/>
        <a:ext cx="2025748" cy="1257784"/>
      </dsp:txXfrm>
    </dsp:sp>
    <dsp:sp modelId="{B1CB2F7C-0F3D-834C-8C54-0E3130B59C46}">
      <dsp:nvSpPr>
        <dsp:cNvPr id="0" name=""/>
        <dsp:cNvSpPr/>
      </dsp:nvSpPr>
      <dsp:spPr>
        <a:xfrm>
          <a:off x="7717661" y="1083736"/>
          <a:ext cx="2104012" cy="1336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C503470-712C-7D4A-AD03-3162BFE654D3}">
      <dsp:nvSpPr>
        <dsp:cNvPr id="0" name=""/>
        <dsp:cNvSpPr/>
      </dsp:nvSpPr>
      <dsp:spPr>
        <a:xfrm>
          <a:off x="7951440" y="1305827"/>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Accessiblity </a:t>
          </a:r>
        </a:p>
      </dsp:txBody>
      <dsp:txXfrm>
        <a:off x="7990572" y="1344959"/>
        <a:ext cx="2025748" cy="12577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54DA5-A07C-C643-B4A2-838C3FD41576}">
      <dsp:nvSpPr>
        <dsp:cNvPr id="0" name=""/>
        <dsp:cNvSpPr/>
      </dsp:nvSpPr>
      <dsp:spPr>
        <a:xfrm>
          <a:off x="53405" y="264"/>
          <a:ext cx="3926657" cy="2493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97541-97AA-0A4C-9593-19239928AE18}">
      <dsp:nvSpPr>
        <dsp:cNvPr id="0" name=""/>
        <dsp:cNvSpPr/>
      </dsp:nvSpPr>
      <dsp:spPr>
        <a:xfrm>
          <a:off x="489700" y="414744"/>
          <a:ext cx="3926657" cy="24934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What reactions do you have to the HyFlex model?</a:t>
          </a:r>
        </a:p>
      </dsp:txBody>
      <dsp:txXfrm>
        <a:off x="562730" y="487774"/>
        <a:ext cx="3780597" cy="2347367"/>
      </dsp:txXfrm>
    </dsp:sp>
    <dsp:sp modelId="{55E2AD24-3A8C-F845-91AC-87E08AFF3EAA}">
      <dsp:nvSpPr>
        <dsp:cNvPr id="0" name=""/>
        <dsp:cNvSpPr/>
      </dsp:nvSpPr>
      <dsp:spPr>
        <a:xfrm>
          <a:off x="4852653" y="264"/>
          <a:ext cx="3926657" cy="2493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2AC971-738E-194B-924F-4DCE4F855208}">
      <dsp:nvSpPr>
        <dsp:cNvPr id="0" name=""/>
        <dsp:cNvSpPr/>
      </dsp:nvSpPr>
      <dsp:spPr>
        <a:xfrm>
          <a:off x="5288948" y="414744"/>
          <a:ext cx="3926657" cy="24934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What questions do you have about this model? </a:t>
          </a:r>
        </a:p>
      </dsp:txBody>
      <dsp:txXfrm>
        <a:off x="5361978" y="487774"/>
        <a:ext cx="3780597" cy="2347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BA1E7-EF03-8E4E-949E-97F431EEA5C4}" type="datetimeFigureOut">
              <a:rPr lang="en-US" smtClean="0"/>
              <a:t>6/16/20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AEEFF-01FA-0544-B90C-0F897AF26D60}" type="slidenum">
              <a:rPr lang="en-US" smtClean="0"/>
              <a:t>‹#›</a:t>
            </a:fld>
            <a:endParaRPr lang="en-US"/>
          </a:p>
        </p:txBody>
      </p:sp>
    </p:spTree>
    <p:extLst>
      <p:ext uri="{BB962C8B-B14F-4D97-AF65-F5344CB8AC3E}">
        <p14:creationId xmlns:p14="http://schemas.microsoft.com/office/powerpoint/2010/main" val="52727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ites.psu.edu/hybridlearn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library.educause.edu</a:t>
            </a:r>
            <a:r>
              <a:rPr lang="en-US" dirty="0"/>
              <a:t>/resources/2010/11/7-things-you-should-know-about-the-hyflex-course-model </a:t>
            </a:r>
          </a:p>
        </p:txBody>
      </p:sp>
      <p:sp>
        <p:nvSpPr>
          <p:cNvPr id="4" name="Slide Number Placeholder 3"/>
          <p:cNvSpPr>
            <a:spLocks noGrp="1"/>
          </p:cNvSpPr>
          <p:nvPr>
            <p:ph type="sldNum" sz="quarter" idx="5"/>
          </p:nvPr>
        </p:nvSpPr>
        <p:spPr/>
        <p:txBody>
          <a:bodyPr/>
          <a:lstStyle/>
          <a:p>
            <a:fld id="{255AEEFF-01FA-0544-B90C-0F897AF26D60}" type="slidenum">
              <a:rPr lang="en-US" smtClean="0"/>
              <a:t>8</a:t>
            </a:fld>
            <a:endParaRPr lang="en-US"/>
          </a:p>
        </p:txBody>
      </p:sp>
    </p:spTree>
    <p:extLst>
      <p:ext uri="{BB962C8B-B14F-4D97-AF65-F5344CB8AC3E}">
        <p14:creationId xmlns:p14="http://schemas.microsoft.com/office/powerpoint/2010/main" val="240821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Reusability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Utilize artifacts from learning activities in each participation mode as learning resources (“learning objects”) for all students.</a:t>
            </a:r>
          </a:p>
          <a:p>
            <a:r>
              <a:rPr lang="en-US" sz="1200" b="1" i="0" u="none" strike="noStrike" kern="1200" dirty="0">
                <a:solidFill>
                  <a:schemeClr val="tx1"/>
                </a:solidFill>
                <a:effectLst/>
                <a:latin typeface="+mn-lt"/>
                <a:ea typeface="+mn-ea"/>
                <a:cs typeface="+mn-cs"/>
              </a:rPr>
              <a:t>Accessibility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Equip students with technology skills and enable full access to instructional resources and activities in all participation mode</a:t>
            </a:r>
            <a:endParaRPr lang="en-US" dirty="0"/>
          </a:p>
        </p:txBody>
      </p:sp>
      <p:sp>
        <p:nvSpPr>
          <p:cNvPr id="4" name="Slide Number Placeholder 3"/>
          <p:cNvSpPr>
            <a:spLocks noGrp="1"/>
          </p:cNvSpPr>
          <p:nvPr>
            <p:ph type="sldNum" sz="quarter" idx="5"/>
          </p:nvPr>
        </p:nvSpPr>
        <p:spPr/>
        <p:txBody>
          <a:bodyPr/>
          <a:lstStyle/>
          <a:p>
            <a:fld id="{255AEEFF-01FA-0544-B90C-0F897AF26D60}" type="slidenum">
              <a:rPr lang="en-US" smtClean="0"/>
              <a:t>9</a:t>
            </a:fld>
            <a:endParaRPr lang="en-US"/>
          </a:p>
        </p:txBody>
      </p:sp>
    </p:spTree>
    <p:extLst>
      <p:ext uri="{BB962C8B-B14F-4D97-AF65-F5344CB8AC3E}">
        <p14:creationId xmlns:p14="http://schemas.microsoft.com/office/powerpoint/2010/main" val="192663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hlinkClick r:id="rId3"/>
              </a:rPr>
              <a:t>https://sites.psu.edu/hybridlearning/</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255AEEFF-01FA-0544-B90C-0F897AF26D60}" type="slidenum">
              <a:rPr lang="en-US" smtClean="0"/>
              <a:t>10</a:t>
            </a:fld>
            <a:endParaRPr lang="en-US"/>
          </a:p>
        </p:txBody>
      </p:sp>
    </p:spTree>
    <p:extLst>
      <p:ext uri="{BB962C8B-B14F-4D97-AF65-F5344CB8AC3E}">
        <p14:creationId xmlns:p14="http://schemas.microsoft.com/office/powerpoint/2010/main" val="30341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6/16/20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2883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9957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2201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4285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6/16/20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2532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8789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3621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4840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074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6/16/20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9086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6/16/20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583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6/16/20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523206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9" r:id="rId6"/>
    <p:sldLayoutId id="2147483664" r:id="rId7"/>
    <p:sldLayoutId id="2147483665" r:id="rId8"/>
    <p:sldLayoutId id="2147483666" r:id="rId9"/>
    <p:sldLayoutId id="2147483667" r:id="rId10"/>
    <p:sldLayoutId id="2147483668" r:id="rId11"/>
  </p:sldLayoutIdLst>
  <p:hf sldNum="0" hdr="0" ftr="0" dt="0"/>
  <p:txStyles>
    <p:titleStyle>
      <a:lvl1pPr algn="l" defTabSz="914400" rtl="0" eaLnBrk="1" latinLnBrk="0" hangingPunct="1">
        <a:lnSpc>
          <a:spcPct val="90000"/>
        </a:lnSpc>
        <a:spcBef>
          <a:spcPct val="0"/>
        </a:spcBef>
        <a:buNone/>
        <a:defRPr lang="en-US" sz="40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2DE87E-4A59-4E16-A236-496E559384FC}"/>
              </a:ext>
            </a:extLst>
          </p:cNvPr>
          <p:cNvPicPr>
            <a:picLocks noChangeAspect="1"/>
          </p:cNvPicPr>
          <p:nvPr/>
        </p:nvPicPr>
        <p:blipFill rotWithShape="1">
          <a:blip r:embed="rId2">
            <a:alphaModFix amt="90000"/>
          </a:blip>
          <a:srcRect t="1300" b="14431"/>
          <a:stretch/>
        </p:blipFill>
        <p:spPr>
          <a:xfrm>
            <a:off x="1" y="10"/>
            <a:ext cx="12191999" cy="6857989"/>
          </a:xfrm>
          <a:prstGeom prst="rect">
            <a:avLst/>
          </a:prstGeom>
        </p:spPr>
      </p:pic>
      <p:sp>
        <p:nvSpPr>
          <p:cNvPr id="9" name="Rectangle 8">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15A3AA0E-A152-DA49-9346-E05C04FFF359}"/>
              </a:ext>
            </a:extLst>
          </p:cNvPr>
          <p:cNvSpPr>
            <a:spLocks noGrp="1"/>
          </p:cNvSpPr>
          <p:nvPr>
            <p:ph type="ctrTitle"/>
          </p:nvPr>
        </p:nvSpPr>
        <p:spPr>
          <a:xfrm>
            <a:off x="1629103" y="2244830"/>
            <a:ext cx="8933796" cy="2437232"/>
          </a:xfrm>
        </p:spPr>
        <p:txBody>
          <a:bodyPr>
            <a:normAutofit/>
          </a:bodyPr>
          <a:lstStyle/>
          <a:p>
            <a:r>
              <a:rPr lang="en-US" dirty="0"/>
              <a:t>Exploring </a:t>
            </a:r>
            <a:r>
              <a:rPr lang="en-US" dirty="0" err="1"/>
              <a:t>HyFlex</a:t>
            </a:r>
            <a:r>
              <a:rPr lang="en-US" dirty="0"/>
              <a:t> Course Design</a:t>
            </a:r>
          </a:p>
        </p:txBody>
      </p:sp>
      <p:sp>
        <p:nvSpPr>
          <p:cNvPr id="3" name="Subtitle 2">
            <a:extLst>
              <a:ext uri="{FF2B5EF4-FFF2-40B4-BE49-F238E27FC236}">
                <a16:creationId xmlns:a16="http://schemas.microsoft.com/office/drawing/2014/main" id="{F8C14B9B-5A94-2F42-8609-C2C292A7F5C9}"/>
              </a:ext>
            </a:extLst>
          </p:cNvPr>
          <p:cNvSpPr>
            <a:spLocks noGrp="1"/>
          </p:cNvSpPr>
          <p:nvPr>
            <p:ph type="subTitle" idx="1"/>
          </p:nvPr>
        </p:nvSpPr>
        <p:spPr>
          <a:xfrm>
            <a:off x="1629101" y="4682062"/>
            <a:ext cx="8936846" cy="457201"/>
          </a:xfrm>
        </p:spPr>
        <p:txBody>
          <a:bodyPr>
            <a:normAutofit/>
          </a:bodyPr>
          <a:lstStyle/>
          <a:p>
            <a:pPr>
              <a:spcAft>
                <a:spcPts val="600"/>
              </a:spcAft>
            </a:pPr>
            <a:r>
              <a:rPr lang="en-US" dirty="0"/>
              <a:t>Session 1</a:t>
            </a:r>
            <a:endParaRPr lang="en-US"/>
          </a:p>
        </p:txBody>
      </p:sp>
      <p:sp>
        <p:nvSpPr>
          <p:cNvPr id="13" name="Rectangle 12">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0556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2">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3EF8108-21DE-E04A-A374-93B530F006E6}"/>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Hybrid (or blended or flipped)</a:t>
            </a:r>
          </a:p>
        </p:txBody>
      </p:sp>
      <p:sp>
        <p:nvSpPr>
          <p:cNvPr id="3" name="Content Placeholder 2">
            <a:extLst>
              <a:ext uri="{FF2B5EF4-FFF2-40B4-BE49-F238E27FC236}">
                <a16:creationId xmlns:a16="http://schemas.microsoft.com/office/drawing/2014/main" id="{13BA8D09-8432-D642-9E8D-16802136A39A}"/>
              </a:ext>
            </a:extLst>
          </p:cNvPr>
          <p:cNvSpPr>
            <a:spLocks noGrp="1"/>
          </p:cNvSpPr>
          <p:nvPr>
            <p:ph idx="1"/>
          </p:nvPr>
        </p:nvSpPr>
        <p:spPr>
          <a:xfrm>
            <a:off x="5478124" y="559477"/>
            <a:ext cx="5647076" cy="5475563"/>
          </a:xfrm>
        </p:spPr>
        <p:txBody>
          <a:bodyPr anchor="ctr">
            <a:normAutofit/>
          </a:bodyPr>
          <a:lstStyle/>
          <a:p>
            <a:r>
              <a:rPr lang="en-US" sz="2000" dirty="0"/>
              <a:t>Course combines face-to-face classroom instruction with online activities. </a:t>
            </a:r>
          </a:p>
          <a:p>
            <a:r>
              <a:rPr lang="en-US" sz="2000" dirty="0"/>
              <a:t>Course reduces the amount of seat time in a traditional face-to-face course and moves more of the course delivery online. </a:t>
            </a:r>
          </a:p>
          <a:p>
            <a:r>
              <a:rPr lang="en-US" sz="2000" dirty="0"/>
              <a:t>In class, students can be engaged in authentic, collaborative learning experiences. </a:t>
            </a:r>
          </a:p>
          <a:p>
            <a:r>
              <a:rPr lang="en-US" sz="2000" dirty="0"/>
              <a:t>The online components can include multimedia-enhanced content and channels for ongoing discussion.</a:t>
            </a:r>
          </a:p>
        </p:txBody>
      </p:sp>
    </p:spTree>
    <p:extLst>
      <p:ext uri="{BB962C8B-B14F-4D97-AF65-F5344CB8AC3E}">
        <p14:creationId xmlns:p14="http://schemas.microsoft.com/office/powerpoint/2010/main" val="138754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4" name="Rectangle 7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6" name="Rectangle 7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7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descr="page156image1029861424">
            <a:extLst>
              <a:ext uri="{FF2B5EF4-FFF2-40B4-BE49-F238E27FC236}">
                <a16:creationId xmlns:a16="http://schemas.microsoft.com/office/drawing/2014/main" id="{49BDF499-2BD3-7A4A-AD41-F092D35147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01539" y="1152381"/>
            <a:ext cx="10588922" cy="455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2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7" name="Rectangle 6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7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029" name="Rectangle 7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1025" name="Picture 1" descr="page157image1027175536">
            <a:extLst>
              <a:ext uri="{FF2B5EF4-FFF2-40B4-BE49-F238E27FC236}">
                <a16:creationId xmlns:a16="http://schemas.microsoft.com/office/drawing/2014/main" id="{AD0D5CF6-A8F9-924E-8AA1-75547FEF0F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4406" y="643467"/>
            <a:ext cx="95231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2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4" name="Rectangle 7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6" name="Rectangle 7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7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page139image1019859872">
            <a:extLst>
              <a:ext uri="{FF2B5EF4-FFF2-40B4-BE49-F238E27FC236}">
                <a16:creationId xmlns:a16="http://schemas.microsoft.com/office/drawing/2014/main" id="{0E905EDA-E1C4-784D-8735-6D309E9241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01539" y="1112673"/>
            <a:ext cx="10588922" cy="463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52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28D1-F07C-5649-8A4D-5393007521F8}"/>
              </a:ext>
            </a:extLst>
          </p:cNvPr>
          <p:cNvSpPr>
            <a:spLocks noGrp="1"/>
          </p:cNvSpPr>
          <p:nvPr>
            <p:ph type="title"/>
          </p:nvPr>
        </p:nvSpPr>
        <p:spPr/>
        <p:txBody>
          <a:bodyPr/>
          <a:lstStyle/>
          <a:p>
            <a:r>
              <a:rPr lang="en-US" dirty="0"/>
              <a:t>Variations</a:t>
            </a:r>
          </a:p>
        </p:txBody>
      </p:sp>
      <p:sp>
        <p:nvSpPr>
          <p:cNvPr id="3" name="Content Placeholder 2">
            <a:extLst>
              <a:ext uri="{FF2B5EF4-FFF2-40B4-BE49-F238E27FC236}">
                <a16:creationId xmlns:a16="http://schemas.microsoft.com/office/drawing/2014/main" id="{D2B5A1B4-325D-004A-990D-6D70FB0CC5A3}"/>
              </a:ext>
            </a:extLst>
          </p:cNvPr>
          <p:cNvSpPr>
            <a:spLocks noGrp="1"/>
          </p:cNvSpPr>
          <p:nvPr>
            <p:ph idx="1"/>
          </p:nvPr>
        </p:nvSpPr>
        <p:spPr/>
        <p:txBody>
          <a:bodyPr>
            <a:normAutofit/>
          </a:bodyPr>
          <a:lstStyle/>
          <a:p>
            <a:r>
              <a:rPr lang="en-US" sz="2400" b="1" dirty="0" err="1"/>
              <a:t>Unflipped</a:t>
            </a:r>
            <a:r>
              <a:rPr lang="en-US" sz="2400" b="1" dirty="0"/>
              <a:t>, Streaming: </a:t>
            </a:r>
            <a:r>
              <a:rPr lang="en-US" sz="2400" dirty="0"/>
              <a:t>courses are taught both face-to-face and online by the same instructor at the same time. F2F classes can be recorded for later viewing.</a:t>
            </a:r>
          </a:p>
          <a:p>
            <a:r>
              <a:rPr lang="en-US" sz="2400" b="1" dirty="0"/>
              <a:t>Flipped, Modified Tutorial: </a:t>
            </a:r>
            <a:r>
              <a:rPr lang="en-US" sz="2400" dirty="0"/>
              <a:t>students take a common asynchronous online lecture session or participate in online learning modules built around readings and asynchronous online discussions.  Instructors meet F2F with smaller groups of students in tutorials or class meetings that would allow for social distancing.</a:t>
            </a:r>
          </a:p>
        </p:txBody>
      </p:sp>
    </p:spTree>
    <p:extLst>
      <p:ext uri="{BB962C8B-B14F-4D97-AF65-F5344CB8AC3E}">
        <p14:creationId xmlns:p14="http://schemas.microsoft.com/office/powerpoint/2010/main" val="85870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EDEA35E-2478-AE4A-8924-E95B86FC7122}"/>
              </a:ext>
            </a:extLst>
          </p:cNvPr>
          <p:cNvSpPr>
            <a:spLocks noGrp="1"/>
          </p:cNvSpPr>
          <p:nvPr>
            <p:ph type="title"/>
          </p:nvPr>
        </p:nvSpPr>
        <p:spPr>
          <a:xfrm>
            <a:off x="1064794" y="844481"/>
            <a:ext cx="10058400" cy="1371600"/>
          </a:xfrm>
        </p:spPr>
        <p:txBody>
          <a:bodyPr>
            <a:normAutofit/>
          </a:bodyPr>
          <a:lstStyle/>
          <a:p>
            <a:pPr algn="ctr"/>
            <a:r>
              <a:rPr lang="en-US">
                <a:solidFill>
                  <a:schemeClr val="bg1"/>
                </a:solidFill>
              </a:rPr>
              <a:t>Reflection</a:t>
            </a:r>
          </a:p>
        </p:txBody>
      </p:sp>
      <p:graphicFrame>
        <p:nvGraphicFramePr>
          <p:cNvPr id="5" name="Content Placeholder 2">
            <a:extLst>
              <a:ext uri="{FF2B5EF4-FFF2-40B4-BE49-F238E27FC236}">
                <a16:creationId xmlns:a16="http://schemas.microsoft.com/office/drawing/2014/main" id="{56D2FB1D-24BB-4481-B6EE-947F06F26A72}"/>
              </a:ext>
            </a:extLst>
          </p:cNvPr>
          <p:cNvGraphicFramePr>
            <a:graphicFrameLocks noGrp="1"/>
          </p:cNvGraphicFramePr>
          <p:nvPr>
            <p:ph idx="1"/>
            <p:extLst>
              <p:ext uri="{D42A27DB-BD31-4B8C-83A1-F6EECF244321}">
                <p14:modId xmlns:p14="http://schemas.microsoft.com/office/powerpoint/2010/main" val="3670899263"/>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26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B2CF-D69A-9646-A492-84244FADF8CE}"/>
              </a:ext>
            </a:extLst>
          </p:cNvPr>
          <p:cNvSpPr>
            <a:spLocks noGrp="1"/>
          </p:cNvSpPr>
          <p:nvPr>
            <p:ph type="title"/>
          </p:nvPr>
        </p:nvSpPr>
        <p:spPr/>
        <p:txBody>
          <a:bodyPr/>
          <a:lstStyle/>
          <a:p>
            <a:r>
              <a:rPr lang="en-US" dirty="0"/>
              <a:t>Discussion: A class this fall</a:t>
            </a:r>
          </a:p>
        </p:txBody>
      </p:sp>
      <p:sp>
        <p:nvSpPr>
          <p:cNvPr id="3" name="Content Placeholder 2">
            <a:extLst>
              <a:ext uri="{FF2B5EF4-FFF2-40B4-BE49-F238E27FC236}">
                <a16:creationId xmlns:a16="http://schemas.microsoft.com/office/drawing/2014/main" id="{2005FE66-3623-9E47-A4F5-4B9E5C7ECBF0}"/>
              </a:ext>
            </a:extLst>
          </p:cNvPr>
          <p:cNvSpPr>
            <a:spLocks noGrp="1"/>
          </p:cNvSpPr>
          <p:nvPr>
            <p:ph idx="1"/>
          </p:nvPr>
        </p:nvSpPr>
        <p:spPr/>
        <p:txBody>
          <a:bodyPr/>
          <a:lstStyle/>
          <a:p>
            <a:r>
              <a:rPr lang="en-US" sz="2400" dirty="0"/>
              <a:t>Think about one of your classes for the fall: How do you plan to organize this class right now? </a:t>
            </a:r>
          </a:p>
          <a:p>
            <a:r>
              <a:rPr lang="en-US" sz="2400" dirty="0"/>
              <a:t>Why do you think this way of organizing might work best for this class?</a:t>
            </a:r>
          </a:p>
          <a:p>
            <a:r>
              <a:rPr lang="en-US" sz="2400" dirty="0"/>
              <a:t>What parts of this course design will be easy to manage?</a:t>
            </a:r>
          </a:p>
          <a:p>
            <a:r>
              <a:rPr lang="en-US" sz="2400" dirty="0"/>
              <a:t>What parts of this course design will be challenging? </a:t>
            </a:r>
          </a:p>
          <a:p>
            <a:endParaRPr lang="en-US" dirty="0"/>
          </a:p>
        </p:txBody>
      </p:sp>
    </p:spTree>
    <p:extLst>
      <p:ext uri="{BB962C8B-B14F-4D97-AF65-F5344CB8AC3E}">
        <p14:creationId xmlns:p14="http://schemas.microsoft.com/office/powerpoint/2010/main" val="418329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5B-B8E7-604F-852E-0BF805FD9D6E}"/>
              </a:ext>
            </a:extLst>
          </p:cNvPr>
          <p:cNvSpPr>
            <a:spLocks noGrp="1"/>
          </p:cNvSpPr>
          <p:nvPr>
            <p:ph type="title"/>
          </p:nvPr>
        </p:nvSpPr>
        <p:spPr/>
        <p:txBody>
          <a:bodyPr/>
          <a:lstStyle/>
          <a:p>
            <a:r>
              <a:rPr lang="en-US" dirty="0"/>
              <a:t>Participating today</a:t>
            </a:r>
          </a:p>
        </p:txBody>
      </p:sp>
      <p:sp>
        <p:nvSpPr>
          <p:cNvPr id="3" name="Content Placeholder 2">
            <a:extLst>
              <a:ext uri="{FF2B5EF4-FFF2-40B4-BE49-F238E27FC236}">
                <a16:creationId xmlns:a16="http://schemas.microsoft.com/office/drawing/2014/main" id="{CED686AB-5CD8-4A4A-8818-2447F6F96A40}"/>
              </a:ext>
            </a:extLst>
          </p:cNvPr>
          <p:cNvSpPr>
            <a:spLocks noGrp="1"/>
          </p:cNvSpPr>
          <p:nvPr>
            <p:ph idx="1"/>
          </p:nvPr>
        </p:nvSpPr>
        <p:spPr/>
        <p:txBody>
          <a:bodyPr>
            <a:normAutofit/>
          </a:bodyPr>
          <a:lstStyle/>
          <a:p>
            <a:r>
              <a:rPr lang="en-US" sz="3200" dirty="0"/>
              <a:t>Please raise your hand (virtually) to make a comment or ask a question.</a:t>
            </a:r>
          </a:p>
          <a:p>
            <a:r>
              <a:rPr lang="en-US" sz="3200" dirty="0"/>
              <a:t>Use the chat box to provide additional resources, references, or ideas to help colleagues. </a:t>
            </a:r>
          </a:p>
        </p:txBody>
      </p:sp>
    </p:spTree>
    <p:extLst>
      <p:ext uri="{BB962C8B-B14F-4D97-AF65-F5344CB8AC3E}">
        <p14:creationId xmlns:p14="http://schemas.microsoft.com/office/powerpoint/2010/main" val="222398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CE5C0C91-C15F-5743-8305-C9074F866142}"/>
              </a:ext>
            </a:extLst>
          </p:cNvPr>
          <p:cNvSpPr>
            <a:spLocks noGrp="1"/>
          </p:cNvSpPr>
          <p:nvPr>
            <p:ph type="title"/>
          </p:nvPr>
        </p:nvSpPr>
        <p:spPr>
          <a:xfrm>
            <a:off x="573409" y="559477"/>
            <a:ext cx="3765200" cy="5709931"/>
          </a:xfrm>
        </p:spPr>
        <p:txBody>
          <a:bodyPr>
            <a:normAutofit/>
          </a:bodyPr>
          <a:lstStyle/>
          <a:p>
            <a:pPr algn="ctr"/>
            <a:r>
              <a:rPr lang="en-US" dirty="0"/>
              <a:t>Overview of this group</a:t>
            </a:r>
          </a:p>
        </p:txBody>
      </p:sp>
      <p:sp>
        <p:nvSpPr>
          <p:cNvPr id="31" name="Rectangle 30">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DF3245A1-BFAC-40B1-A9C1-E076149740F4}"/>
              </a:ext>
            </a:extLst>
          </p:cNvPr>
          <p:cNvGraphicFramePr>
            <a:graphicFrameLocks noGrp="1"/>
          </p:cNvGraphicFramePr>
          <p:nvPr>
            <p:ph idx="1"/>
            <p:extLst>
              <p:ext uri="{D42A27DB-BD31-4B8C-83A1-F6EECF244321}">
                <p14:modId xmlns:p14="http://schemas.microsoft.com/office/powerpoint/2010/main" val="322526768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27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27810B58-7DE0-4944-B8D0-A4DE253325C5}"/>
              </a:ext>
            </a:extLst>
          </p:cNvPr>
          <p:cNvSpPr>
            <a:spLocks noGrp="1"/>
          </p:cNvSpPr>
          <p:nvPr>
            <p:ph type="title"/>
          </p:nvPr>
        </p:nvSpPr>
        <p:spPr>
          <a:xfrm>
            <a:off x="1066800" y="642594"/>
            <a:ext cx="10058400" cy="1371600"/>
          </a:xfrm>
        </p:spPr>
        <p:txBody>
          <a:bodyPr>
            <a:normAutofit/>
          </a:bodyPr>
          <a:lstStyle/>
          <a:p>
            <a:pPr algn="ctr"/>
            <a:r>
              <a:rPr lang="en-US" dirty="0"/>
              <a:t>Today</a:t>
            </a:r>
            <a:endParaRPr lang="en-US"/>
          </a:p>
        </p:txBody>
      </p:sp>
      <p:graphicFrame>
        <p:nvGraphicFramePr>
          <p:cNvPr id="5" name="Content Placeholder 2">
            <a:extLst>
              <a:ext uri="{FF2B5EF4-FFF2-40B4-BE49-F238E27FC236}">
                <a16:creationId xmlns:a16="http://schemas.microsoft.com/office/drawing/2014/main" id="{04FAD56E-9179-4E96-8105-18A27655AB83}"/>
              </a:ext>
            </a:extLst>
          </p:cNvPr>
          <p:cNvGraphicFramePr>
            <a:graphicFrameLocks noGrp="1"/>
          </p:cNvGraphicFramePr>
          <p:nvPr>
            <p:ph idx="1"/>
            <p:extLst>
              <p:ext uri="{D42A27DB-BD31-4B8C-83A1-F6EECF244321}">
                <p14:modId xmlns:p14="http://schemas.microsoft.com/office/powerpoint/2010/main" val="184280862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95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04B25378-4FB2-E64D-8E74-660841F6D3B9}"/>
              </a:ext>
            </a:extLst>
          </p:cNvPr>
          <p:cNvSpPr>
            <a:spLocks noGrp="1"/>
          </p:cNvSpPr>
          <p:nvPr>
            <p:ph type="title"/>
          </p:nvPr>
        </p:nvSpPr>
        <p:spPr>
          <a:xfrm>
            <a:off x="1066800" y="642594"/>
            <a:ext cx="10058400" cy="1371600"/>
          </a:xfrm>
        </p:spPr>
        <p:txBody>
          <a:bodyPr>
            <a:normAutofit/>
          </a:bodyPr>
          <a:lstStyle/>
          <a:p>
            <a:pPr algn="ctr"/>
            <a:r>
              <a:rPr lang="en-US" dirty="0"/>
              <a:t>Goals</a:t>
            </a:r>
            <a:endParaRPr lang="en-US"/>
          </a:p>
        </p:txBody>
      </p:sp>
      <p:graphicFrame>
        <p:nvGraphicFramePr>
          <p:cNvPr id="5" name="Content Placeholder 2">
            <a:extLst>
              <a:ext uri="{FF2B5EF4-FFF2-40B4-BE49-F238E27FC236}">
                <a16:creationId xmlns:a16="http://schemas.microsoft.com/office/drawing/2014/main" id="{8F3B62C1-42B5-435B-A755-9A8BB8A5841E}"/>
              </a:ext>
            </a:extLst>
          </p:cNvPr>
          <p:cNvGraphicFramePr>
            <a:graphicFrameLocks noGrp="1"/>
          </p:cNvGraphicFramePr>
          <p:nvPr>
            <p:ph idx="1"/>
            <p:extLst>
              <p:ext uri="{D42A27DB-BD31-4B8C-83A1-F6EECF244321}">
                <p14:modId xmlns:p14="http://schemas.microsoft.com/office/powerpoint/2010/main" val="214935568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92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0A56AF7-012F-504B-B1CC-6641A850DCE9}"/>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Preparing for the fall semester</a:t>
            </a:r>
          </a:p>
        </p:txBody>
      </p:sp>
      <p:sp>
        <p:nvSpPr>
          <p:cNvPr id="3" name="Content Placeholder 2">
            <a:extLst>
              <a:ext uri="{FF2B5EF4-FFF2-40B4-BE49-F238E27FC236}">
                <a16:creationId xmlns:a16="http://schemas.microsoft.com/office/drawing/2014/main" id="{2D394854-C5F0-FE43-A9EF-76635B7077CD}"/>
              </a:ext>
            </a:extLst>
          </p:cNvPr>
          <p:cNvSpPr>
            <a:spLocks noGrp="1"/>
          </p:cNvSpPr>
          <p:nvPr>
            <p:ph idx="1"/>
          </p:nvPr>
        </p:nvSpPr>
        <p:spPr>
          <a:xfrm>
            <a:off x="5478124" y="559477"/>
            <a:ext cx="5647076" cy="5475563"/>
          </a:xfrm>
        </p:spPr>
        <p:txBody>
          <a:bodyPr anchor="ctr">
            <a:normAutofit/>
          </a:bodyPr>
          <a:lstStyle/>
          <a:p>
            <a:r>
              <a:rPr lang="en-US" sz="2000" dirty="0"/>
              <a:t>Introduce yourselves.</a:t>
            </a:r>
          </a:p>
          <a:p>
            <a:r>
              <a:rPr lang="en-US" sz="2000" dirty="0"/>
              <a:t>What’s on your mind? Particular challenges or concerns?</a:t>
            </a:r>
          </a:p>
          <a:p>
            <a:r>
              <a:rPr lang="en-US" sz="2000" dirty="0"/>
              <a:t>What do you need to be successful?</a:t>
            </a:r>
          </a:p>
          <a:p>
            <a:r>
              <a:rPr lang="en-US" sz="2000" dirty="0"/>
              <a:t>How can this group help?</a:t>
            </a:r>
          </a:p>
          <a:p>
            <a:r>
              <a:rPr lang="en-US" sz="2000" dirty="0"/>
              <a:t>How can the CTL help?</a:t>
            </a:r>
          </a:p>
          <a:p>
            <a:endParaRPr lang="en-US" sz="2000" dirty="0"/>
          </a:p>
          <a:p>
            <a:pPr marL="0" indent="0">
              <a:buNone/>
            </a:pPr>
            <a:r>
              <a:rPr lang="en-US" sz="2000" dirty="0"/>
              <a:t>Please pick a group member to report back to the larger group.</a:t>
            </a:r>
          </a:p>
        </p:txBody>
      </p:sp>
    </p:spTree>
    <p:extLst>
      <p:ext uri="{BB962C8B-B14F-4D97-AF65-F5344CB8AC3E}">
        <p14:creationId xmlns:p14="http://schemas.microsoft.com/office/powerpoint/2010/main" val="404184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034735C-FA4B-E543-B10D-0A247A779BB5}"/>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a:t>What is HyFlex? </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84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1" name="Rectangle 2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9A0D0B93-AFA7-3340-8C65-C6C5283FB191}"/>
              </a:ext>
            </a:extLst>
          </p:cNvPr>
          <p:cNvSpPr>
            <a:spLocks noGrp="1"/>
          </p:cNvSpPr>
          <p:nvPr>
            <p:ph type="title"/>
          </p:nvPr>
        </p:nvSpPr>
        <p:spPr>
          <a:xfrm>
            <a:off x="1175512" y="870132"/>
            <a:ext cx="9792208" cy="1527078"/>
          </a:xfrm>
        </p:spPr>
        <p:txBody>
          <a:bodyPr>
            <a:normAutofit/>
          </a:bodyPr>
          <a:lstStyle/>
          <a:p>
            <a:r>
              <a:rPr lang="en-US" dirty="0"/>
              <a:t>The purest definition</a:t>
            </a:r>
          </a:p>
        </p:txBody>
      </p:sp>
      <p:sp>
        <p:nvSpPr>
          <p:cNvPr id="3" name="Content Placeholder 2">
            <a:extLst>
              <a:ext uri="{FF2B5EF4-FFF2-40B4-BE49-F238E27FC236}">
                <a16:creationId xmlns:a16="http://schemas.microsoft.com/office/drawing/2014/main" id="{4E380936-75A0-B144-A47F-3D44DAD7461F}"/>
              </a:ext>
            </a:extLst>
          </p:cNvPr>
          <p:cNvSpPr>
            <a:spLocks noGrp="1"/>
          </p:cNvSpPr>
          <p:nvPr>
            <p:ph idx="1"/>
          </p:nvPr>
        </p:nvSpPr>
        <p:spPr>
          <a:xfrm>
            <a:off x="1175512" y="2557849"/>
            <a:ext cx="9792208" cy="3407862"/>
          </a:xfrm>
        </p:spPr>
        <p:txBody>
          <a:bodyPr>
            <a:normAutofit/>
          </a:bodyPr>
          <a:lstStyle/>
          <a:p>
            <a:r>
              <a:rPr lang="en-US" sz="2800" dirty="0" err="1"/>
              <a:t>HyFlex</a:t>
            </a:r>
            <a:r>
              <a:rPr lang="en-US" sz="2800" dirty="0"/>
              <a:t> “presents the components of hybrid learning in a flexible course structure that gives students </a:t>
            </a:r>
            <a:r>
              <a:rPr lang="en-US" sz="2800" b="1" dirty="0"/>
              <a:t>the option of attending sessions in the classroom, participating online, or doing both</a:t>
            </a:r>
            <a:r>
              <a:rPr lang="en-US" sz="2800" dirty="0"/>
              <a:t>. Students can change their mode of attendance weekly or by topic, according to need or preference.” Students can choose to participate synchronously or asynchronously.  </a:t>
            </a:r>
          </a:p>
        </p:txBody>
      </p:sp>
    </p:spTree>
    <p:extLst>
      <p:ext uri="{BB962C8B-B14F-4D97-AF65-F5344CB8AC3E}">
        <p14:creationId xmlns:p14="http://schemas.microsoft.com/office/powerpoint/2010/main" val="203932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53CEA152-82E1-E04D-B7F9-F64FA9779254}"/>
              </a:ext>
            </a:extLst>
          </p:cNvPr>
          <p:cNvSpPr>
            <a:spLocks noGrp="1"/>
          </p:cNvSpPr>
          <p:nvPr>
            <p:ph type="title"/>
          </p:nvPr>
        </p:nvSpPr>
        <p:spPr>
          <a:xfrm>
            <a:off x="1066800" y="642594"/>
            <a:ext cx="10058400" cy="1371600"/>
          </a:xfrm>
        </p:spPr>
        <p:txBody>
          <a:bodyPr>
            <a:normAutofit/>
          </a:bodyPr>
          <a:lstStyle/>
          <a:p>
            <a:pPr algn="ctr"/>
            <a:r>
              <a:rPr lang="en-US" dirty="0"/>
              <a:t>Principles of </a:t>
            </a:r>
            <a:r>
              <a:rPr lang="en-US" dirty="0" err="1"/>
              <a:t>HyFlex</a:t>
            </a:r>
            <a:endParaRPr lang="en-US"/>
          </a:p>
        </p:txBody>
      </p:sp>
      <p:graphicFrame>
        <p:nvGraphicFramePr>
          <p:cNvPr id="5" name="Content Placeholder 2">
            <a:extLst>
              <a:ext uri="{FF2B5EF4-FFF2-40B4-BE49-F238E27FC236}">
                <a16:creationId xmlns:a16="http://schemas.microsoft.com/office/drawing/2014/main" id="{F6F3B695-F7EE-49EE-8E47-BA8613B3CEAF}"/>
              </a:ext>
            </a:extLst>
          </p:cNvPr>
          <p:cNvGraphicFramePr>
            <a:graphicFrameLocks noGrp="1"/>
          </p:cNvGraphicFramePr>
          <p:nvPr>
            <p:ph idx="1"/>
            <p:extLst>
              <p:ext uri="{D42A27DB-BD31-4B8C-83A1-F6EECF244321}">
                <p14:modId xmlns:p14="http://schemas.microsoft.com/office/powerpoint/2010/main" val="282185707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897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LeftStep">
      <a:dk1>
        <a:srgbClr val="000000"/>
      </a:dk1>
      <a:lt1>
        <a:srgbClr val="FFFFFF"/>
      </a:lt1>
      <a:dk2>
        <a:srgbClr val="243341"/>
      </a:dk2>
      <a:lt2>
        <a:srgbClr val="E8E5E2"/>
      </a:lt2>
      <a:accent1>
        <a:srgbClr val="87A5BE"/>
      </a:accent1>
      <a:accent2>
        <a:srgbClr val="77ABAE"/>
      </a:accent2>
      <a:accent3>
        <a:srgbClr val="81AA9B"/>
      </a:accent3>
      <a:accent4>
        <a:srgbClr val="77AF84"/>
      </a:accent4>
      <a:accent5>
        <a:srgbClr val="89AA81"/>
      </a:accent5>
      <a:accent6>
        <a:srgbClr val="94A873"/>
      </a:accent6>
      <a:hlink>
        <a:srgbClr val="A07C5D"/>
      </a:hlink>
      <a:folHlink>
        <a:srgbClr val="7F7F7F"/>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Words>
  <Application>Microsoft Macintosh PowerPoint</Application>
  <PresentationFormat>Widescreen</PresentationFormat>
  <Paragraphs>57</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Avenir Next LT Pro</vt:lpstr>
      <vt:lpstr>Avenir Next LT Pro Light</vt:lpstr>
      <vt:lpstr>Calibri</vt:lpstr>
      <vt:lpstr>Garamond</vt:lpstr>
      <vt:lpstr>SavonVTI</vt:lpstr>
      <vt:lpstr>Exploring HyFlex Course Design</vt:lpstr>
      <vt:lpstr>Participating today</vt:lpstr>
      <vt:lpstr>Overview of this group</vt:lpstr>
      <vt:lpstr>Today</vt:lpstr>
      <vt:lpstr>Goals</vt:lpstr>
      <vt:lpstr>Preparing for the fall semester</vt:lpstr>
      <vt:lpstr>What is HyFlex? </vt:lpstr>
      <vt:lpstr>The purest definition</vt:lpstr>
      <vt:lpstr>Principles of HyFlex</vt:lpstr>
      <vt:lpstr>Hybrid (or blended or flipped)</vt:lpstr>
      <vt:lpstr>PowerPoint Presentation</vt:lpstr>
      <vt:lpstr>PowerPoint Presentation</vt:lpstr>
      <vt:lpstr>PowerPoint Presentation</vt:lpstr>
      <vt:lpstr>Variations</vt:lpstr>
      <vt:lpstr>Reflection</vt:lpstr>
      <vt:lpstr>Discussion: A class this fall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HyFlex Course Design</dc:title>
  <dc:creator>Kitty</dc:creator>
  <cp:lastModifiedBy>Kitty</cp:lastModifiedBy>
  <cp:revision>1</cp:revision>
  <dcterms:created xsi:type="dcterms:W3CDTF">2020-06-16T16:56:09Z</dcterms:created>
  <dcterms:modified xsi:type="dcterms:W3CDTF">2020-06-16T16:56:21Z</dcterms:modified>
</cp:coreProperties>
</file>